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72" r:id="rId1"/>
    <p:sldMasterId id="2147483686" r:id="rId2"/>
  </p:sldMasterIdLst>
  <p:notesMasterIdLst>
    <p:notesMasterId r:id="rId12"/>
  </p:notesMasterIdLst>
  <p:sldIdLst>
    <p:sldId id="257" r:id="rId3"/>
    <p:sldId id="261" r:id="rId4"/>
    <p:sldId id="274" r:id="rId5"/>
    <p:sldId id="262" r:id="rId6"/>
    <p:sldId id="275" r:id="rId7"/>
    <p:sldId id="266" r:id="rId8"/>
    <p:sldId id="279" r:id="rId9"/>
    <p:sldId id="280" r:id="rId10"/>
    <p:sldId id="281"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4" pos="240" userDrawn="1">
          <p15:clr>
            <a:srgbClr val="A4A3A4"/>
          </p15:clr>
        </p15:guide>
        <p15:guide id="6" orient="horz" pos="144" userDrawn="1">
          <p15:clr>
            <a:srgbClr val="A4A3A4"/>
          </p15:clr>
        </p15:guide>
        <p15:guide id="7" orient="horz" pos="4104" userDrawn="1">
          <p15:clr>
            <a:srgbClr val="A4A3A4"/>
          </p15:clr>
        </p15:guide>
        <p15:guide id="8" pos="7440" userDrawn="1">
          <p15:clr>
            <a:srgbClr val="A4A3A4"/>
          </p15:clr>
        </p15:guide>
        <p15:guide id="13" orient="horz" pos="1512" userDrawn="1">
          <p15:clr>
            <a:srgbClr val="A4A3A4"/>
          </p15:clr>
        </p15:guide>
        <p15:guide id="17" orient="horz" pos="2376" userDrawn="1">
          <p15:clr>
            <a:srgbClr val="A4A3A4"/>
          </p15:clr>
        </p15:guide>
        <p15:guide id="18" pos="4824" userDrawn="1">
          <p15:clr>
            <a:srgbClr val="A4A3A4"/>
          </p15:clr>
        </p15:guide>
        <p15:guide id="20" pos="2016" userDrawn="1">
          <p15:clr>
            <a:srgbClr val="A4A3A4"/>
          </p15:clr>
        </p15:guide>
        <p15:guide id="21" orient="horz" pos="1680" userDrawn="1">
          <p15:clr>
            <a:srgbClr val="A4A3A4"/>
          </p15:clr>
        </p15:guide>
        <p15:guide id="22" orient="horz" pos="1008" userDrawn="1">
          <p15:clr>
            <a:srgbClr val="A4A3A4"/>
          </p15:clr>
        </p15:guide>
        <p15:guide id="23" pos="408" userDrawn="1">
          <p15:clr>
            <a:srgbClr val="A4A3A4"/>
          </p15:clr>
        </p15:guide>
        <p15:guide id="24" orient="horz" pos="792" userDrawn="1">
          <p15:clr>
            <a:srgbClr val="A4A3A4"/>
          </p15:clr>
        </p15:guide>
        <p15:guide id="25" orient="horz" pos="2760" userDrawn="1">
          <p15:clr>
            <a:srgbClr val="A4A3A4"/>
          </p15:clr>
        </p15:guide>
        <p15:guide id="26" orient="horz" pos="3024" userDrawn="1">
          <p15:clr>
            <a:srgbClr val="A4A3A4"/>
          </p15:clr>
        </p15:guide>
        <p15:guide id="27" pos="3840" userDrawn="1">
          <p15:clr>
            <a:srgbClr val="A4A3A4"/>
          </p15:clr>
        </p15:guide>
        <p15:guide id="28" orient="horz" pos="22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0353F"/>
    <a:srgbClr val="43CDD9"/>
    <a:srgbClr val="667181"/>
    <a:srgbClr val="BABABA"/>
    <a:srgbClr val="DBDBDB"/>
    <a:srgbClr val="85E0E7"/>
    <a:srgbClr val="515A6B"/>
    <a:srgbClr val="AFBBBD"/>
    <a:srgbClr val="8FA0A3"/>
    <a:srgbClr val="5FD6D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69" autoAdjust="0"/>
    <p:restoredTop sz="94652" autoAdjust="0"/>
  </p:normalViewPr>
  <p:slideViewPr>
    <p:cSldViewPr snapToGrid="0" showGuides="1">
      <p:cViewPr>
        <p:scale>
          <a:sx n="66" d="100"/>
          <a:sy n="66" d="100"/>
        </p:scale>
        <p:origin x="418" y="494"/>
      </p:cViewPr>
      <p:guideLst>
        <p:guide pos="240"/>
        <p:guide orient="horz" pos="144"/>
        <p:guide orient="horz" pos="4104"/>
        <p:guide pos="7440"/>
        <p:guide orient="horz" pos="1512"/>
        <p:guide orient="horz" pos="2376"/>
        <p:guide pos="4824"/>
        <p:guide pos="2016"/>
        <p:guide orient="horz" pos="1680"/>
        <p:guide orient="horz" pos="1008"/>
        <p:guide pos="408"/>
        <p:guide orient="horz" pos="792"/>
        <p:guide orient="horz" pos="2760"/>
        <p:guide orient="horz" pos="3024"/>
        <p:guide pos="3840"/>
        <p:guide orient="horz" pos="22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presProps" Target="presProp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theme" Target="theme/theme1.xml"/><Relationship Id="rId10" Type="http://schemas.openxmlformats.org/officeDocument/2006/relationships/slide" Target="slides/slide8.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d-ID"/>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C1C655F-54C7-4D03-AD26-E0C40F01563A}" type="datetimeFigureOut">
              <a:rPr lang="id-ID" smtClean="0"/>
              <a:t>29/11/2018</a:t>
            </a:fld>
            <a:endParaRPr lang="id-ID"/>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d-ID"/>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d-ID"/>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FD34AC2-3728-4A8B-B58F-6888FAEC3D20}" type="slidenum">
              <a:rPr lang="id-ID" smtClean="0"/>
              <a:t>‹#›</a:t>
            </a:fld>
            <a:endParaRPr lang="id-ID"/>
          </a:p>
        </p:txBody>
      </p:sp>
    </p:spTree>
    <p:extLst>
      <p:ext uri="{BB962C8B-B14F-4D97-AF65-F5344CB8AC3E}">
        <p14:creationId xmlns:p14="http://schemas.microsoft.com/office/powerpoint/2010/main" val="10861781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4F96FE2-9E77-4834-9C6B-212E1056298F}" type="datetimeFigureOut">
              <a:rPr lang="en-US" smtClean="0"/>
              <a:t>11/29/2018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428E537-E56B-49CA-B596-52598082FBE8}" type="slidenum">
              <a:rPr lang="en-US" smtClean="0"/>
              <a:t>‹#›</a:t>
            </a:fld>
            <a:endParaRPr lang="en-US" dirty="0"/>
          </a:p>
        </p:txBody>
      </p:sp>
    </p:spTree>
    <p:extLst>
      <p:ext uri="{BB962C8B-B14F-4D97-AF65-F5344CB8AC3E}">
        <p14:creationId xmlns:p14="http://schemas.microsoft.com/office/powerpoint/2010/main" val="26350581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14F96FE2-9E77-4834-9C6B-212E1056298F}" type="datetimeFigureOut">
              <a:rPr lang="en-US" smtClean="0"/>
              <a:t>11/29/2018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428E537-E56B-49CA-B596-52598082FBE8}" type="slidenum">
              <a:rPr lang="en-US" smtClean="0"/>
              <a:t>‹#›</a:t>
            </a:fld>
            <a:endParaRPr lang="en-US" dirty="0"/>
          </a:p>
        </p:txBody>
      </p:sp>
    </p:spTree>
    <p:extLst>
      <p:ext uri="{BB962C8B-B14F-4D97-AF65-F5344CB8AC3E}">
        <p14:creationId xmlns:p14="http://schemas.microsoft.com/office/powerpoint/2010/main" val="27795470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4F96FE2-9E77-4834-9C6B-212E1056298F}" type="datetimeFigureOut">
              <a:rPr lang="en-US" smtClean="0"/>
              <a:t>11/29/2018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428E537-E56B-49CA-B596-52598082FBE8}" type="slidenum">
              <a:rPr lang="en-US" smtClean="0"/>
              <a:t>‹#›</a:t>
            </a:fld>
            <a:endParaRPr lang="en-US" dirty="0"/>
          </a:p>
        </p:txBody>
      </p:sp>
    </p:spTree>
    <p:extLst>
      <p:ext uri="{BB962C8B-B14F-4D97-AF65-F5344CB8AC3E}">
        <p14:creationId xmlns:p14="http://schemas.microsoft.com/office/powerpoint/2010/main" val="43942028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4F96FE2-9E77-4834-9C6B-212E1056298F}" type="datetimeFigureOut">
              <a:rPr lang="en-US" smtClean="0"/>
              <a:t>11/29/2018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428E537-E56B-49CA-B596-52598082FBE8}" type="slidenum">
              <a:rPr lang="en-US" smtClean="0"/>
              <a:t>‹#›</a:t>
            </a:fld>
            <a:endParaRPr lang="en-US" dirty="0"/>
          </a:p>
        </p:txBody>
      </p:sp>
    </p:spTree>
    <p:extLst>
      <p:ext uri="{BB962C8B-B14F-4D97-AF65-F5344CB8AC3E}">
        <p14:creationId xmlns:p14="http://schemas.microsoft.com/office/powerpoint/2010/main" val="303213159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with Logo">
    <p:spTree>
      <p:nvGrpSpPr>
        <p:cNvPr id="1" name=""/>
        <p:cNvGrpSpPr/>
        <p:nvPr/>
      </p:nvGrpSpPr>
      <p:grpSpPr>
        <a:xfrm>
          <a:off x="0" y="0"/>
          <a:ext cx="0" cy="0"/>
          <a:chOff x="0" y="0"/>
          <a:chExt cx="0" cy="0"/>
        </a:xfrm>
      </p:grpSpPr>
      <p:sp>
        <p:nvSpPr>
          <p:cNvPr id="3" name="Прямоугольник 2">
            <a:extLst>
              <a:ext uri="{FF2B5EF4-FFF2-40B4-BE49-F238E27FC236}">
                <a16:creationId xmlns:a16="http://schemas.microsoft.com/office/drawing/2014/main" id="{7899954E-D83C-4E03-A51E-E9EFC4CB52C8}"/>
              </a:ext>
            </a:extLst>
          </p:cNvPr>
          <p:cNvSpPr/>
          <p:nvPr userDrawn="1"/>
        </p:nvSpPr>
        <p:spPr>
          <a:xfrm>
            <a:off x="0" y="0"/>
            <a:ext cx="12192000" cy="6858000"/>
          </a:xfrm>
          <a:prstGeom prst="rect">
            <a:avLst/>
          </a:prstGeom>
          <a:blipFill>
            <a:blip r:embed="rId2"/>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4" name="Прямоугольник 3">
            <a:extLst>
              <a:ext uri="{FF2B5EF4-FFF2-40B4-BE49-F238E27FC236}">
                <a16:creationId xmlns:a16="http://schemas.microsoft.com/office/drawing/2014/main" id="{15FAA74F-DE92-4414-B0C7-466184CBCC99}"/>
              </a:ext>
            </a:extLst>
          </p:cNvPr>
          <p:cNvSpPr/>
          <p:nvPr userDrawn="1"/>
        </p:nvSpPr>
        <p:spPr>
          <a:xfrm>
            <a:off x="4093463" y="404813"/>
            <a:ext cx="4005072" cy="171281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6" name="Slide Number Placeholder 5">
            <a:extLst>
              <a:ext uri="{FF2B5EF4-FFF2-40B4-BE49-F238E27FC236}">
                <a16:creationId xmlns:a16="http://schemas.microsoft.com/office/drawing/2014/main" id="{ECEEB3FF-7F57-482E-BA1B-44AD9E95F077}"/>
              </a:ext>
            </a:extLst>
          </p:cNvPr>
          <p:cNvSpPr>
            <a:spLocks noGrp="1"/>
          </p:cNvSpPr>
          <p:nvPr>
            <p:ph type="sldNum" sz="quarter" idx="12"/>
          </p:nvPr>
        </p:nvSpPr>
        <p:spPr/>
        <p:txBody>
          <a:bodyPr/>
          <a:lstStyle/>
          <a:p>
            <a:fld id="{D9BB3731-526F-4638-85F8-715D717FFC12}" type="slidenum">
              <a:rPr lang="ru-RU" smtClean="0"/>
              <a:t>‹#›</a:t>
            </a:fld>
            <a:endParaRPr lang="ru-RU" dirty="0"/>
          </a:p>
        </p:txBody>
      </p:sp>
      <p:sp>
        <p:nvSpPr>
          <p:cNvPr id="11" name="Text Placeholder 9">
            <a:extLst>
              <a:ext uri="{FF2B5EF4-FFF2-40B4-BE49-F238E27FC236}">
                <a16:creationId xmlns:a16="http://schemas.microsoft.com/office/drawing/2014/main" id="{D9D4896A-B348-4A66-B8A4-5E68BBCC49E4}"/>
              </a:ext>
            </a:extLst>
          </p:cNvPr>
          <p:cNvSpPr>
            <a:spLocks noGrp="1"/>
          </p:cNvSpPr>
          <p:nvPr>
            <p:ph type="body" sz="quarter" idx="15" hasCustomPrompt="1"/>
          </p:nvPr>
        </p:nvSpPr>
        <p:spPr>
          <a:xfrm>
            <a:off x="4093464" y="5296342"/>
            <a:ext cx="4005072" cy="1561657"/>
          </a:xfrm>
          <a:solidFill>
            <a:schemeClr val="tx1"/>
          </a:solidFill>
        </p:spPr>
        <p:txBody>
          <a:bodyPr tIns="90000" bIns="90000" anchor="ctr" anchorCtr="0">
            <a:noAutofit/>
          </a:bodyPr>
          <a:lstStyle>
            <a:lvl1pPr marL="0" indent="0" algn="ctr">
              <a:spcBef>
                <a:spcPts val="600"/>
              </a:spcBef>
              <a:buNone/>
              <a:defRPr sz="2800" i="0">
                <a:solidFill>
                  <a:schemeClr val="bg1"/>
                </a:solidFill>
              </a:defRPr>
            </a:lvl1pPr>
            <a:lvl2pPr marL="457200" indent="0" algn="ctr">
              <a:buNone/>
              <a:defRPr sz="2800">
                <a:solidFill>
                  <a:schemeClr val="bg1"/>
                </a:solidFill>
              </a:defRPr>
            </a:lvl2pPr>
            <a:lvl3pPr marL="914400" indent="0" algn="ctr">
              <a:buNone/>
              <a:defRPr sz="2800">
                <a:solidFill>
                  <a:schemeClr val="bg1"/>
                </a:solidFill>
              </a:defRPr>
            </a:lvl3pPr>
            <a:lvl4pPr marL="1371600" indent="0" algn="ctr">
              <a:buNone/>
              <a:defRPr sz="2800">
                <a:solidFill>
                  <a:schemeClr val="bg1"/>
                </a:solidFill>
              </a:defRPr>
            </a:lvl4pPr>
            <a:lvl5pPr marL="1828800" indent="0" algn="ctr">
              <a:buNone/>
              <a:defRPr sz="2800">
                <a:solidFill>
                  <a:schemeClr val="bg1"/>
                </a:solidFill>
              </a:defRPr>
            </a:lvl5pPr>
          </a:lstStyle>
          <a:p>
            <a:pPr lvl="0"/>
            <a:r>
              <a:rPr lang="en-US" dirty="0"/>
              <a:t>Edit Master</a:t>
            </a:r>
            <a:br>
              <a:rPr lang="en-US" dirty="0"/>
            </a:br>
            <a:r>
              <a:rPr lang="en-US" dirty="0"/>
              <a:t>text styles</a:t>
            </a:r>
          </a:p>
        </p:txBody>
      </p:sp>
      <p:sp>
        <p:nvSpPr>
          <p:cNvPr id="12" name="Title 1">
            <a:extLst>
              <a:ext uri="{FF2B5EF4-FFF2-40B4-BE49-F238E27FC236}">
                <a16:creationId xmlns:a16="http://schemas.microsoft.com/office/drawing/2014/main" id="{0824308D-CE80-4FF7-81BB-AFBECF7EA2C0}"/>
              </a:ext>
            </a:extLst>
          </p:cNvPr>
          <p:cNvSpPr>
            <a:spLocks noGrp="1"/>
          </p:cNvSpPr>
          <p:nvPr>
            <p:ph type="title" hasCustomPrompt="1"/>
          </p:nvPr>
        </p:nvSpPr>
        <p:spPr>
          <a:xfrm>
            <a:off x="4093464" y="2117623"/>
            <a:ext cx="4005072" cy="2977551"/>
          </a:xfrm>
          <a:solidFill>
            <a:schemeClr val="tx1"/>
          </a:solidFill>
        </p:spPr>
        <p:txBody>
          <a:bodyPr tIns="72000" bIns="216000" anchor="b">
            <a:normAutofit/>
          </a:bodyPr>
          <a:lstStyle>
            <a:lvl1pPr algn="ctr">
              <a:lnSpc>
                <a:spcPct val="85000"/>
              </a:lnSpc>
              <a:defRPr lang="ru-RU" sz="6000" b="1" kern="1200" dirty="0">
                <a:solidFill>
                  <a:schemeClr val="bg2"/>
                </a:solidFill>
                <a:latin typeface="+mj-lt"/>
                <a:ea typeface="+mn-ea"/>
                <a:cs typeface="+mn-cs"/>
              </a:defRPr>
            </a:lvl1pPr>
          </a:lstStyle>
          <a:p>
            <a:r>
              <a:rPr lang="en-US" dirty="0"/>
              <a:t>CLICK TO EDIT TITLE</a:t>
            </a:r>
            <a:endParaRPr lang="ru-RU" dirty="0"/>
          </a:p>
        </p:txBody>
      </p:sp>
      <p:sp>
        <p:nvSpPr>
          <p:cNvPr id="14" name="Picture Placeholder 13">
            <a:extLst>
              <a:ext uri="{FF2B5EF4-FFF2-40B4-BE49-F238E27FC236}">
                <a16:creationId xmlns:a16="http://schemas.microsoft.com/office/drawing/2014/main" id="{2E46EE0C-8420-4BA8-9E2D-0780DB1E6509}"/>
              </a:ext>
            </a:extLst>
          </p:cNvPr>
          <p:cNvSpPr>
            <a:spLocks noGrp="1"/>
          </p:cNvSpPr>
          <p:nvPr>
            <p:ph type="pic" sz="quarter" idx="16"/>
          </p:nvPr>
        </p:nvSpPr>
        <p:spPr>
          <a:xfrm>
            <a:off x="4930140" y="953857"/>
            <a:ext cx="2331720" cy="539496"/>
          </a:xfrm>
          <a:ln>
            <a:noFill/>
          </a:ln>
        </p:spPr>
        <p:txBody>
          <a:bodyPr anchor="ctr" anchorCtr="0">
            <a:noAutofit/>
          </a:bodyPr>
          <a:lstStyle>
            <a:lvl1pPr marL="0" indent="0" algn="ctr">
              <a:buNone/>
              <a:defRPr sz="1400">
                <a:solidFill>
                  <a:schemeClr val="bg1"/>
                </a:solidFill>
              </a:defRPr>
            </a:lvl1pPr>
          </a:lstStyle>
          <a:p>
            <a:r>
              <a:rPr lang="en-US"/>
              <a:t>Click icon to add picture</a:t>
            </a:r>
            <a:endParaRPr lang="ru-RU" dirty="0"/>
          </a:p>
        </p:txBody>
      </p:sp>
      <p:sp>
        <p:nvSpPr>
          <p:cNvPr id="10" name="Rectangle 6" descr="Rectangle shape">
            <a:extLst>
              <a:ext uri="{FF2B5EF4-FFF2-40B4-BE49-F238E27FC236}">
                <a16:creationId xmlns:a16="http://schemas.microsoft.com/office/drawing/2014/main" id="{0A900D34-4B01-4389-9CFF-FFCB0CF7A3CC}"/>
              </a:ext>
            </a:extLst>
          </p:cNvPr>
          <p:cNvSpPr/>
          <p:nvPr userDrawn="1"/>
        </p:nvSpPr>
        <p:spPr>
          <a:xfrm>
            <a:off x="4922520" y="1916455"/>
            <a:ext cx="7269480"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15" name="Прямоугольник 14">
            <a:extLst>
              <a:ext uri="{FF2B5EF4-FFF2-40B4-BE49-F238E27FC236}">
                <a16:creationId xmlns:a16="http://schemas.microsoft.com/office/drawing/2014/main" id="{18865235-7FA6-4F58-B90E-4404EAE577DF}"/>
              </a:ext>
            </a:extLst>
          </p:cNvPr>
          <p:cNvSpPr/>
          <p:nvPr userDrawn="1"/>
        </p:nvSpPr>
        <p:spPr>
          <a:xfrm>
            <a:off x="4093463" y="5095174"/>
            <a:ext cx="4005072" cy="22403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9" name="Rectangle 5" descr="Rectangle shape">
            <a:extLst>
              <a:ext uri="{FF2B5EF4-FFF2-40B4-BE49-F238E27FC236}">
                <a16:creationId xmlns:a16="http://schemas.microsoft.com/office/drawing/2014/main" id="{72ED261F-FABA-4D73-8360-A897A6082FA6}"/>
              </a:ext>
            </a:extLst>
          </p:cNvPr>
          <p:cNvSpPr/>
          <p:nvPr userDrawn="1"/>
        </p:nvSpPr>
        <p:spPr>
          <a:xfrm>
            <a:off x="-1" y="5095175"/>
            <a:ext cx="7269480"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Tree>
    <p:extLst>
      <p:ext uri="{BB962C8B-B14F-4D97-AF65-F5344CB8AC3E}">
        <p14:creationId xmlns:p14="http://schemas.microsoft.com/office/powerpoint/2010/main" val="352137558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Header with Logo">
    <p:spTree>
      <p:nvGrpSpPr>
        <p:cNvPr id="1" name=""/>
        <p:cNvGrpSpPr/>
        <p:nvPr/>
      </p:nvGrpSpPr>
      <p:grpSpPr>
        <a:xfrm>
          <a:off x="0" y="0"/>
          <a:ext cx="0" cy="0"/>
          <a:chOff x="0" y="0"/>
          <a:chExt cx="0" cy="0"/>
        </a:xfrm>
      </p:grpSpPr>
      <p:sp>
        <p:nvSpPr>
          <p:cNvPr id="3" name="Прямоугольник 2">
            <a:extLst>
              <a:ext uri="{FF2B5EF4-FFF2-40B4-BE49-F238E27FC236}">
                <a16:creationId xmlns:a16="http://schemas.microsoft.com/office/drawing/2014/main" id="{E8D30891-044A-4B6F-9E44-2C5CD52CAE5A}"/>
              </a:ext>
            </a:extLst>
          </p:cNvPr>
          <p:cNvSpPr/>
          <p:nvPr userDrawn="1"/>
        </p:nvSpPr>
        <p:spPr>
          <a:xfrm>
            <a:off x="4117848" y="0"/>
            <a:ext cx="8074152" cy="68580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2" name="Title 1">
            <a:extLst>
              <a:ext uri="{FF2B5EF4-FFF2-40B4-BE49-F238E27FC236}">
                <a16:creationId xmlns:a16="http://schemas.microsoft.com/office/drawing/2014/main" id="{570061FC-03E6-461D-AD5E-F586206AB6DB}"/>
              </a:ext>
            </a:extLst>
          </p:cNvPr>
          <p:cNvSpPr>
            <a:spLocks noGrp="1"/>
          </p:cNvSpPr>
          <p:nvPr>
            <p:ph type="title" hasCustomPrompt="1"/>
          </p:nvPr>
        </p:nvSpPr>
        <p:spPr>
          <a:xfrm>
            <a:off x="839788" y="2839695"/>
            <a:ext cx="5879592" cy="2113385"/>
          </a:xfrm>
          <a:solidFill>
            <a:schemeClr val="tx1"/>
          </a:solidFill>
        </p:spPr>
        <p:txBody>
          <a:bodyPr lIns="432000" tIns="1332000" rIns="288000" bIns="1188000">
            <a:normAutofit/>
          </a:bodyPr>
          <a:lstStyle>
            <a:lvl1pPr>
              <a:defRPr lang="ru-RU" sz="6000" b="1" kern="1200" dirty="0">
                <a:solidFill>
                  <a:schemeClr val="bg2"/>
                </a:solidFill>
                <a:latin typeface="+mj-lt"/>
                <a:ea typeface="+mn-ea"/>
                <a:cs typeface="+mn-cs"/>
              </a:defRPr>
            </a:lvl1pPr>
          </a:lstStyle>
          <a:p>
            <a:r>
              <a:rPr lang="en-US" dirty="0"/>
              <a:t>CLICK TO EDIT</a:t>
            </a:r>
            <a:endParaRPr lang="ru-RU" dirty="0"/>
          </a:p>
        </p:txBody>
      </p:sp>
      <p:sp>
        <p:nvSpPr>
          <p:cNvPr id="7" name="Slide Number Placeholder 6">
            <a:extLst>
              <a:ext uri="{FF2B5EF4-FFF2-40B4-BE49-F238E27FC236}">
                <a16:creationId xmlns:a16="http://schemas.microsoft.com/office/drawing/2014/main" id="{62F291F5-706F-4B04-9757-B8F1D883D295}"/>
              </a:ext>
            </a:extLst>
          </p:cNvPr>
          <p:cNvSpPr>
            <a:spLocks noGrp="1"/>
          </p:cNvSpPr>
          <p:nvPr>
            <p:ph type="sldNum" sz="quarter" idx="12"/>
          </p:nvPr>
        </p:nvSpPr>
        <p:spPr/>
        <p:txBody>
          <a:bodyPr/>
          <a:lstStyle/>
          <a:p>
            <a:fld id="{D9BB3731-526F-4638-85F8-715D717FFC12}" type="slidenum">
              <a:rPr lang="ru-RU" smtClean="0"/>
              <a:t>‹#›</a:t>
            </a:fld>
            <a:endParaRPr lang="ru-RU" dirty="0"/>
          </a:p>
        </p:txBody>
      </p:sp>
      <p:sp>
        <p:nvSpPr>
          <p:cNvPr id="13" name="Text Placeholder 10">
            <a:extLst>
              <a:ext uri="{FF2B5EF4-FFF2-40B4-BE49-F238E27FC236}">
                <a16:creationId xmlns:a16="http://schemas.microsoft.com/office/drawing/2014/main" id="{C5CBDFFE-A853-4C67-8FC4-53F81449E8B0}"/>
              </a:ext>
            </a:extLst>
          </p:cNvPr>
          <p:cNvSpPr>
            <a:spLocks noGrp="1"/>
          </p:cNvSpPr>
          <p:nvPr>
            <p:ph type="body" sz="quarter" idx="15"/>
          </p:nvPr>
        </p:nvSpPr>
        <p:spPr>
          <a:xfrm>
            <a:off x="839788" y="5158018"/>
            <a:ext cx="5879592" cy="899882"/>
          </a:xfrm>
          <a:solidFill>
            <a:schemeClr val="tx1"/>
          </a:solidFill>
        </p:spPr>
        <p:txBody>
          <a:bodyPr lIns="432000" tIns="144000" rIns="144000" bIns="144000" anchor="ctr" anchorCtr="0">
            <a:normAutofit/>
          </a:bodyPr>
          <a:lstStyle>
            <a:lvl1pPr marL="0" indent="0">
              <a:lnSpc>
                <a:spcPct val="85000"/>
              </a:lnSpc>
              <a:spcBef>
                <a:spcPts val="0"/>
              </a:spcBef>
              <a:buNone/>
              <a:defRPr sz="2800" i="0">
                <a:solidFill>
                  <a:schemeClr val="bg1"/>
                </a:solidFill>
                <a:latin typeface="+mn-lt"/>
              </a:defRPr>
            </a:lvl1pPr>
            <a:lvl2pPr marL="457200" indent="0">
              <a:buNone/>
              <a:defRPr sz="6000">
                <a:solidFill>
                  <a:schemeClr val="bg2"/>
                </a:solidFill>
                <a:latin typeface="+mj-lt"/>
              </a:defRPr>
            </a:lvl2pPr>
          </a:lstStyle>
          <a:p>
            <a:pPr lvl="0"/>
            <a:r>
              <a:rPr lang="en-US"/>
              <a:t>Edit Master text styles</a:t>
            </a:r>
          </a:p>
        </p:txBody>
      </p:sp>
      <p:sp>
        <p:nvSpPr>
          <p:cNvPr id="14" name="Picture Placeholder 13">
            <a:extLst>
              <a:ext uri="{FF2B5EF4-FFF2-40B4-BE49-F238E27FC236}">
                <a16:creationId xmlns:a16="http://schemas.microsoft.com/office/drawing/2014/main" id="{ABA6C74E-3778-471F-9477-D823F7D6AC24}"/>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a:t>Click icon to add picture</a:t>
            </a:r>
            <a:endParaRPr lang="ru-RU" dirty="0"/>
          </a:p>
        </p:txBody>
      </p:sp>
      <p:sp>
        <p:nvSpPr>
          <p:cNvPr id="8" name="Rectangle 6" descr="Rectangle shape">
            <a:extLst>
              <a:ext uri="{FF2B5EF4-FFF2-40B4-BE49-F238E27FC236}">
                <a16:creationId xmlns:a16="http://schemas.microsoft.com/office/drawing/2014/main" id="{34F9E77E-D12E-44C4-BDFA-352E61E1D14C}"/>
              </a:ext>
            </a:extLst>
          </p:cNvPr>
          <p:cNvSpPr/>
          <p:nvPr userDrawn="1"/>
        </p:nvSpPr>
        <p:spPr>
          <a:xfrm>
            <a:off x="1266000" y="4956850"/>
            <a:ext cx="10926000"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10" name="Rectangle 6" descr="Rectangle shape">
            <a:extLst>
              <a:ext uri="{FF2B5EF4-FFF2-40B4-BE49-F238E27FC236}">
                <a16:creationId xmlns:a16="http://schemas.microsoft.com/office/drawing/2014/main" id="{4C5077D8-7618-454B-9F54-DDC6AF1C8BE9}"/>
              </a:ext>
            </a:extLst>
          </p:cNvPr>
          <p:cNvSpPr/>
          <p:nvPr userDrawn="1"/>
        </p:nvSpPr>
        <p:spPr>
          <a:xfrm>
            <a:off x="839789" y="4953080"/>
            <a:ext cx="426211" cy="2087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Tree>
    <p:extLst>
      <p:ext uri="{BB962C8B-B14F-4D97-AF65-F5344CB8AC3E}">
        <p14:creationId xmlns:p14="http://schemas.microsoft.com/office/powerpoint/2010/main" val="271678005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Left Picture and Content Layou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21790C1-778D-449B-9C8D-C9FC1B327D01}"/>
              </a:ext>
            </a:extLst>
          </p:cNvPr>
          <p:cNvSpPr>
            <a:spLocks noGrp="1"/>
          </p:cNvSpPr>
          <p:nvPr>
            <p:ph type="dt" sz="half" idx="10"/>
          </p:nvPr>
        </p:nvSpPr>
        <p:spPr/>
        <p:txBody>
          <a:bodyPr/>
          <a:lstStyle/>
          <a:p>
            <a:r>
              <a:rPr lang="en-US" dirty="0"/>
              <a:t>MM.DD.20XX</a:t>
            </a:r>
            <a:endParaRPr lang="ru-RU" dirty="0"/>
          </a:p>
        </p:txBody>
      </p:sp>
      <p:sp>
        <p:nvSpPr>
          <p:cNvPr id="4" name="Footer Placeholder 3">
            <a:extLst>
              <a:ext uri="{FF2B5EF4-FFF2-40B4-BE49-F238E27FC236}">
                <a16:creationId xmlns:a16="http://schemas.microsoft.com/office/drawing/2014/main" id="{FFFF8FD5-F70C-4F63-B90E-47DD23FC01C3}"/>
              </a:ext>
            </a:extLst>
          </p:cNvPr>
          <p:cNvSpPr>
            <a:spLocks noGrp="1"/>
          </p:cNvSpPr>
          <p:nvPr>
            <p:ph type="ftr" sz="quarter" idx="11"/>
          </p:nvPr>
        </p:nvSpPr>
        <p:spPr/>
        <p:txBody>
          <a:bodyPr/>
          <a:lstStyle/>
          <a:p>
            <a:r>
              <a:rPr lang="en-US" dirty="0"/>
              <a:t>ADD A FOOTER</a:t>
            </a:r>
            <a:endParaRPr lang="ru-RU" dirty="0"/>
          </a:p>
        </p:txBody>
      </p:sp>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ru-RU" smtClean="0"/>
              <a:t>‹#›</a:t>
            </a:fld>
            <a:endParaRPr lang="ru-RU" dirty="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19" name="Title 1">
            <a:extLst>
              <a:ext uri="{FF2B5EF4-FFF2-40B4-BE49-F238E27FC236}">
                <a16:creationId xmlns:a16="http://schemas.microsoft.com/office/drawing/2014/main" id="{17D975D9-06B9-4C78-AD70-6CDDD65987DA}"/>
              </a:ext>
            </a:extLst>
          </p:cNvPr>
          <p:cNvSpPr>
            <a:spLocks noGrp="1"/>
          </p:cNvSpPr>
          <p:nvPr>
            <p:ph type="title" hasCustomPrompt="1"/>
          </p:nvPr>
        </p:nvSpPr>
        <p:spPr>
          <a:xfrm>
            <a:off x="6958722" y="2193928"/>
            <a:ext cx="4405067" cy="1325563"/>
          </a:xfrm>
        </p:spPr>
        <p:txBody>
          <a:bodyPr lIns="0" tIns="0" rIns="0" bIns="0" anchor="b" anchorCtr="0">
            <a:normAutofit/>
          </a:bodyPr>
          <a:lstStyle>
            <a:lvl1pPr>
              <a:defRPr sz="3600" b="1"/>
            </a:lvl1pPr>
          </a:lstStyle>
          <a:p>
            <a:r>
              <a:rPr lang="en-US" dirty="0"/>
              <a:t>CLICK TO EDIT MASTER TITLE</a:t>
            </a:r>
            <a:endParaRPr lang="ru-RU" dirty="0"/>
          </a:p>
        </p:txBody>
      </p:sp>
      <p:sp>
        <p:nvSpPr>
          <p:cNvPr id="20" name="Text Placeholder 2">
            <a:extLst>
              <a:ext uri="{FF2B5EF4-FFF2-40B4-BE49-F238E27FC236}">
                <a16:creationId xmlns:a16="http://schemas.microsoft.com/office/drawing/2014/main" id="{F8424E24-3E04-4F28-8CE4-6A20781987A7}"/>
              </a:ext>
            </a:extLst>
          </p:cNvPr>
          <p:cNvSpPr>
            <a:spLocks noGrp="1"/>
          </p:cNvSpPr>
          <p:nvPr>
            <p:ph type="body" idx="1"/>
          </p:nvPr>
        </p:nvSpPr>
        <p:spPr>
          <a:xfrm>
            <a:off x="6958722" y="3937409"/>
            <a:ext cx="4412151" cy="539496"/>
          </a:xfrm>
        </p:spPr>
        <p:txBody>
          <a:bodyPr lIns="0" tIns="0" rIns="0" bIns="0" anchor="b">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1" name="Text Placeholder 2">
            <a:extLst>
              <a:ext uri="{FF2B5EF4-FFF2-40B4-BE49-F238E27FC236}">
                <a16:creationId xmlns:a16="http://schemas.microsoft.com/office/drawing/2014/main" id="{5AA4AD4A-8E8A-4E95-9E11-6FE9B001838A}"/>
              </a:ext>
            </a:extLst>
          </p:cNvPr>
          <p:cNvSpPr>
            <a:spLocks noGrp="1"/>
          </p:cNvSpPr>
          <p:nvPr>
            <p:ph type="body" idx="13"/>
          </p:nvPr>
        </p:nvSpPr>
        <p:spPr>
          <a:xfrm>
            <a:off x="6958722" y="4669416"/>
            <a:ext cx="4405066" cy="1159884"/>
          </a:xfrm>
        </p:spPr>
        <p:txBody>
          <a:bodyPr lIns="0" tIns="0" rIns="0" bIns="0" anchor="t" anchorCtr="0">
            <a:normAutofit/>
          </a:bodyPr>
          <a:lstStyle>
            <a:lvl1pPr marL="0" indent="0">
              <a:buNone/>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2" name="Picture Placeholder 7">
            <a:extLst>
              <a:ext uri="{FF2B5EF4-FFF2-40B4-BE49-F238E27FC236}">
                <a16:creationId xmlns:a16="http://schemas.microsoft.com/office/drawing/2014/main" id="{D8E759F5-A035-4785-8820-32AD1B0FD021}"/>
              </a:ext>
            </a:extLst>
          </p:cNvPr>
          <p:cNvSpPr>
            <a:spLocks noGrp="1"/>
          </p:cNvSpPr>
          <p:nvPr>
            <p:ph type="pic" sz="quarter" idx="14"/>
          </p:nvPr>
        </p:nvSpPr>
        <p:spPr>
          <a:xfrm>
            <a:off x="0" y="1028700"/>
            <a:ext cx="6103084" cy="4800600"/>
          </a:xfrm>
        </p:spPr>
        <p:txBody>
          <a:bodyPr lIns="0" tIns="0" rIns="0" bIns="0" anchor="ctr" anchorCtr="0">
            <a:noAutofit/>
          </a:bodyPr>
          <a:lstStyle>
            <a:lvl1pPr marL="0" indent="0" algn="ctr">
              <a:buNone/>
              <a:defRPr sz="1800"/>
            </a:lvl1pPr>
          </a:lstStyle>
          <a:p>
            <a:r>
              <a:rPr lang="en-US"/>
              <a:t>Click icon to add picture</a:t>
            </a:r>
            <a:endParaRPr lang="ru-RU" dirty="0"/>
          </a:p>
        </p:txBody>
      </p:sp>
      <p:sp>
        <p:nvSpPr>
          <p:cNvPr id="23" name="Picture Placeholder 13">
            <a:extLst>
              <a:ext uri="{FF2B5EF4-FFF2-40B4-BE49-F238E27FC236}">
                <a16:creationId xmlns:a16="http://schemas.microsoft.com/office/drawing/2014/main" id="{027A9CD4-070D-43A3-88C7-FA9F42DA277C}"/>
              </a:ext>
            </a:extLst>
          </p:cNvPr>
          <p:cNvSpPr>
            <a:spLocks noGrp="1"/>
          </p:cNvSpPr>
          <p:nvPr>
            <p:ph type="pic" sz="quarter" idx="16"/>
          </p:nvPr>
        </p:nvSpPr>
        <p:spPr>
          <a:xfrm>
            <a:off x="9013409" y="774398"/>
            <a:ext cx="2331720" cy="539496"/>
          </a:xfrm>
          <a:ln>
            <a:noFill/>
          </a:ln>
        </p:spPr>
        <p:txBody>
          <a:bodyPr anchor="ctr" anchorCtr="0">
            <a:noAutofit/>
          </a:bodyPr>
          <a:lstStyle>
            <a:lvl1pPr marL="0" indent="0" algn="ctr">
              <a:buNone/>
              <a:defRPr sz="1400">
                <a:solidFill>
                  <a:schemeClr val="tx1"/>
                </a:solidFill>
              </a:defRPr>
            </a:lvl1pPr>
          </a:lstStyle>
          <a:p>
            <a:r>
              <a:rPr lang="en-US"/>
              <a:t>Click icon to add picture</a:t>
            </a:r>
            <a:endParaRPr lang="ru-RU" dirty="0"/>
          </a:p>
        </p:txBody>
      </p:sp>
      <p:sp>
        <p:nvSpPr>
          <p:cNvPr id="11" name="Rectangle 22" descr="Rectangle shape">
            <a:extLst>
              <a:ext uri="{FF2B5EF4-FFF2-40B4-BE49-F238E27FC236}">
                <a16:creationId xmlns:a16="http://schemas.microsoft.com/office/drawing/2014/main" id="{7BAA7414-D7E1-4BB4-98C3-E169FD560880}"/>
              </a:ext>
            </a:extLst>
          </p:cNvPr>
          <p:cNvSpPr/>
          <p:nvPr userDrawn="1"/>
        </p:nvSpPr>
        <p:spPr>
          <a:xfrm>
            <a:off x="6102067" y="3654638"/>
            <a:ext cx="3264408"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Tree>
    <p:extLst>
      <p:ext uri="{BB962C8B-B14F-4D97-AF65-F5344CB8AC3E}">
        <p14:creationId xmlns:p14="http://schemas.microsoft.com/office/powerpoint/2010/main" val="347927627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Right Picture  and Content Layou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21790C1-778D-449B-9C8D-C9FC1B327D01}"/>
              </a:ext>
            </a:extLst>
          </p:cNvPr>
          <p:cNvSpPr>
            <a:spLocks noGrp="1"/>
          </p:cNvSpPr>
          <p:nvPr>
            <p:ph type="dt" sz="half" idx="10"/>
          </p:nvPr>
        </p:nvSpPr>
        <p:spPr/>
        <p:txBody>
          <a:bodyPr/>
          <a:lstStyle/>
          <a:p>
            <a:r>
              <a:rPr lang="en-US" dirty="0"/>
              <a:t>MM.DD.20XX</a:t>
            </a:r>
            <a:endParaRPr lang="ru-RU" dirty="0"/>
          </a:p>
        </p:txBody>
      </p:sp>
      <p:sp>
        <p:nvSpPr>
          <p:cNvPr id="4" name="Footer Placeholder 3">
            <a:extLst>
              <a:ext uri="{FF2B5EF4-FFF2-40B4-BE49-F238E27FC236}">
                <a16:creationId xmlns:a16="http://schemas.microsoft.com/office/drawing/2014/main" id="{FFFF8FD5-F70C-4F63-B90E-47DD23FC01C3}"/>
              </a:ext>
            </a:extLst>
          </p:cNvPr>
          <p:cNvSpPr>
            <a:spLocks noGrp="1"/>
          </p:cNvSpPr>
          <p:nvPr>
            <p:ph type="ftr" sz="quarter" idx="11"/>
          </p:nvPr>
        </p:nvSpPr>
        <p:spPr/>
        <p:txBody>
          <a:bodyPr/>
          <a:lstStyle/>
          <a:p>
            <a:r>
              <a:rPr lang="en-US" dirty="0"/>
              <a:t>ADD A FOOTER</a:t>
            </a:r>
            <a:endParaRPr lang="ru-RU" dirty="0"/>
          </a:p>
        </p:txBody>
      </p:sp>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ru-RU" smtClean="0"/>
              <a:t>‹#›</a:t>
            </a:fld>
            <a:endParaRPr lang="ru-RU" dirty="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9" name="Text Placeholder 2">
            <a:extLst>
              <a:ext uri="{FF2B5EF4-FFF2-40B4-BE49-F238E27FC236}">
                <a16:creationId xmlns:a16="http://schemas.microsoft.com/office/drawing/2014/main" id="{F947FF51-80C5-433A-A515-4334E29588D0}"/>
              </a:ext>
            </a:extLst>
          </p:cNvPr>
          <p:cNvSpPr>
            <a:spLocks noGrp="1"/>
          </p:cNvSpPr>
          <p:nvPr>
            <p:ph type="body" idx="1"/>
          </p:nvPr>
        </p:nvSpPr>
        <p:spPr>
          <a:xfrm>
            <a:off x="862258" y="3095993"/>
            <a:ext cx="5242160" cy="539496"/>
          </a:xfrm>
        </p:spPr>
        <p:txBody>
          <a:bodyPr lIns="0" tIns="0" rIns="0" bIns="0" anchor="b">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2">
            <a:extLst>
              <a:ext uri="{FF2B5EF4-FFF2-40B4-BE49-F238E27FC236}">
                <a16:creationId xmlns:a16="http://schemas.microsoft.com/office/drawing/2014/main" id="{1F5FB13D-D6DC-4762-A443-A1E33781FA69}"/>
              </a:ext>
            </a:extLst>
          </p:cNvPr>
          <p:cNvSpPr>
            <a:spLocks noGrp="1"/>
          </p:cNvSpPr>
          <p:nvPr>
            <p:ph type="body" idx="13"/>
          </p:nvPr>
        </p:nvSpPr>
        <p:spPr>
          <a:xfrm>
            <a:off x="862258" y="3828000"/>
            <a:ext cx="5233742" cy="2175392"/>
          </a:xfrm>
        </p:spPr>
        <p:txBody>
          <a:bodyPr lIns="0" tIns="0" rIns="0" bIns="0" anchor="t" anchorCtr="0">
            <a:normAutofit/>
          </a:bodyPr>
          <a:lstStyle>
            <a:lvl1pPr marL="216000" indent="-216000">
              <a:spcBef>
                <a:spcPts val="600"/>
              </a:spcBef>
              <a:buClr>
                <a:schemeClr val="bg2"/>
              </a:buClr>
              <a:buFont typeface="Wingdings" panose="05000000000000000000" pitchFamily="2" charset="2"/>
              <a:buChar char="§"/>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1" name="Title 1">
            <a:extLst>
              <a:ext uri="{FF2B5EF4-FFF2-40B4-BE49-F238E27FC236}">
                <a16:creationId xmlns:a16="http://schemas.microsoft.com/office/drawing/2014/main" id="{58EFAFB9-41FD-471B-8C26-B5481B74C36E}"/>
              </a:ext>
            </a:extLst>
          </p:cNvPr>
          <p:cNvSpPr>
            <a:spLocks noGrp="1"/>
          </p:cNvSpPr>
          <p:nvPr>
            <p:ph type="title" hasCustomPrompt="1"/>
          </p:nvPr>
        </p:nvSpPr>
        <p:spPr>
          <a:xfrm>
            <a:off x="838200" y="1391821"/>
            <a:ext cx="5262327" cy="1325563"/>
          </a:xfrm>
        </p:spPr>
        <p:txBody>
          <a:bodyPr lIns="0" tIns="0" rIns="0" bIns="0" anchor="b" anchorCtr="0">
            <a:normAutofit/>
          </a:bodyPr>
          <a:lstStyle>
            <a:lvl1pPr marL="0" algn="l"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dirty="0"/>
              <a:t>CLICK TO EDIT MASTER TITLE</a:t>
            </a:r>
            <a:endParaRPr lang="ru-RU" dirty="0"/>
          </a:p>
        </p:txBody>
      </p:sp>
      <p:sp>
        <p:nvSpPr>
          <p:cNvPr id="12" name="Picture Placeholder 13">
            <a:extLst>
              <a:ext uri="{FF2B5EF4-FFF2-40B4-BE49-F238E27FC236}">
                <a16:creationId xmlns:a16="http://schemas.microsoft.com/office/drawing/2014/main"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a:t>Click icon to add picture</a:t>
            </a:r>
            <a:endParaRPr lang="ru-RU" dirty="0"/>
          </a:p>
        </p:txBody>
      </p:sp>
      <p:sp>
        <p:nvSpPr>
          <p:cNvPr id="13" name="Picture Placeholder 7">
            <a:extLst>
              <a:ext uri="{FF2B5EF4-FFF2-40B4-BE49-F238E27FC236}">
                <a16:creationId xmlns:a16="http://schemas.microsoft.com/office/drawing/2014/main" id="{BDF13B40-70E6-4C5A-858B-DC39631DE0F6}"/>
              </a:ext>
            </a:extLst>
          </p:cNvPr>
          <p:cNvSpPr>
            <a:spLocks noGrp="1"/>
          </p:cNvSpPr>
          <p:nvPr>
            <p:ph type="pic" sz="quarter" idx="17"/>
          </p:nvPr>
        </p:nvSpPr>
        <p:spPr>
          <a:xfrm>
            <a:off x="6959600" y="0"/>
            <a:ext cx="4370388" cy="6057900"/>
          </a:xfrm>
        </p:spPr>
        <p:txBody>
          <a:bodyPr tIns="756000" rIns="72000" anchor="ctr" anchorCtr="0">
            <a:normAutofit/>
          </a:bodyPr>
          <a:lstStyle>
            <a:lvl1pPr marL="0" indent="0" algn="ctr">
              <a:buNone/>
              <a:defRPr sz="1800"/>
            </a:lvl1pPr>
          </a:lstStyle>
          <a:p>
            <a:r>
              <a:rPr lang="en-US"/>
              <a:t>Click icon to add picture</a:t>
            </a:r>
            <a:endParaRPr lang="ru-RU" dirty="0"/>
          </a:p>
        </p:txBody>
      </p:sp>
      <p:sp>
        <p:nvSpPr>
          <p:cNvPr id="14" name="Rectangle 9" descr="Rectangle shape">
            <a:extLst>
              <a:ext uri="{FF2B5EF4-FFF2-40B4-BE49-F238E27FC236}">
                <a16:creationId xmlns:a16="http://schemas.microsoft.com/office/drawing/2014/main" id="{A7050B34-5735-49CB-A564-B50456B9E4D8}"/>
              </a:ext>
            </a:extLst>
          </p:cNvPr>
          <p:cNvSpPr/>
          <p:nvPr userDrawn="1"/>
        </p:nvSpPr>
        <p:spPr>
          <a:xfrm>
            <a:off x="0" y="2816577"/>
            <a:ext cx="3064476"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Tree>
    <p:extLst>
      <p:ext uri="{BB962C8B-B14F-4D97-AF65-F5344CB8AC3E}">
        <p14:creationId xmlns:p14="http://schemas.microsoft.com/office/powerpoint/2010/main" val="64078124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 and Left Picture Layout">
    <p:spTree>
      <p:nvGrpSpPr>
        <p:cNvPr id="1" name=""/>
        <p:cNvGrpSpPr/>
        <p:nvPr/>
      </p:nvGrpSpPr>
      <p:grpSpPr>
        <a:xfrm>
          <a:off x="0" y="0"/>
          <a:ext cx="0" cy="0"/>
          <a:chOff x="0" y="0"/>
          <a:chExt cx="0" cy="0"/>
        </a:xfrm>
      </p:grpSpPr>
      <p:sp>
        <p:nvSpPr>
          <p:cNvPr id="10" name="Rectangle 18" descr="Rectangle shape">
            <a:extLst>
              <a:ext uri="{FF2B5EF4-FFF2-40B4-BE49-F238E27FC236}">
                <a16:creationId xmlns:a16="http://schemas.microsoft.com/office/drawing/2014/main" id="{D2154103-FC4F-4381-B8F8-EBD2FE883B77}"/>
              </a:ext>
            </a:extLst>
          </p:cNvPr>
          <p:cNvSpPr/>
          <p:nvPr userDrawn="1"/>
        </p:nvSpPr>
        <p:spPr>
          <a:xfrm>
            <a:off x="-1" y="2816577"/>
            <a:ext cx="8523346"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3" name="Date Placeholder 2">
            <a:extLst>
              <a:ext uri="{FF2B5EF4-FFF2-40B4-BE49-F238E27FC236}">
                <a16:creationId xmlns:a16="http://schemas.microsoft.com/office/drawing/2014/main" id="{221790C1-778D-449B-9C8D-C9FC1B327D01}"/>
              </a:ext>
            </a:extLst>
          </p:cNvPr>
          <p:cNvSpPr>
            <a:spLocks noGrp="1"/>
          </p:cNvSpPr>
          <p:nvPr>
            <p:ph type="dt" sz="half" idx="10"/>
          </p:nvPr>
        </p:nvSpPr>
        <p:spPr/>
        <p:txBody>
          <a:bodyPr/>
          <a:lstStyle/>
          <a:p>
            <a:r>
              <a:rPr lang="en-US" dirty="0"/>
              <a:t>MM.DD.20XX</a:t>
            </a:r>
            <a:endParaRPr lang="ru-RU" dirty="0"/>
          </a:p>
        </p:txBody>
      </p:sp>
      <p:sp>
        <p:nvSpPr>
          <p:cNvPr id="4" name="Footer Placeholder 3">
            <a:extLst>
              <a:ext uri="{FF2B5EF4-FFF2-40B4-BE49-F238E27FC236}">
                <a16:creationId xmlns:a16="http://schemas.microsoft.com/office/drawing/2014/main" id="{FFFF8FD5-F70C-4F63-B90E-47DD23FC01C3}"/>
              </a:ext>
            </a:extLst>
          </p:cNvPr>
          <p:cNvSpPr>
            <a:spLocks noGrp="1"/>
          </p:cNvSpPr>
          <p:nvPr>
            <p:ph type="ftr" sz="quarter" idx="11"/>
          </p:nvPr>
        </p:nvSpPr>
        <p:spPr/>
        <p:txBody>
          <a:bodyPr/>
          <a:lstStyle/>
          <a:p>
            <a:r>
              <a:rPr lang="en-US" dirty="0"/>
              <a:t>ADD A FOOTER</a:t>
            </a:r>
            <a:endParaRPr lang="ru-RU" dirty="0"/>
          </a:p>
        </p:txBody>
      </p:sp>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ru-RU" smtClean="0"/>
              <a:t>‹#›</a:t>
            </a:fld>
            <a:endParaRPr lang="ru-RU" dirty="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7" name="Picture Placeholder 7">
            <a:extLst>
              <a:ext uri="{FF2B5EF4-FFF2-40B4-BE49-F238E27FC236}">
                <a16:creationId xmlns:a16="http://schemas.microsoft.com/office/drawing/2014/main" id="{7BF30168-0B34-44BC-AACE-89DE62358C88}"/>
              </a:ext>
            </a:extLst>
          </p:cNvPr>
          <p:cNvSpPr>
            <a:spLocks noGrp="1"/>
          </p:cNvSpPr>
          <p:nvPr>
            <p:ph type="pic" sz="quarter" idx="14"/>
          </p:nvPr>
        </p:nvSpPr>
        <p:spPr>
          <a:xfrm>
            <a:off x="838200" y="765174"/>
            <a:ext cx="4429125" cy="6092825"/>
          </a:xfrm>
        </p:spPr>
        <p:txBody>
          <a:bodyPr lIns="0" tIns="0" rIns="0" bIns="0" anchor="ctr" anchorCtr="0">
            <a:noAutofit/>
          </a:bodyPr>
          <a:lstStyle>
            <a:lvl1pPr marL="0" indent="0" algn="ctr">
              <a:buNone/>
              <a:defRPr sz="1800"/>
            </a:lvl1pPr>
          </a:lstStyle>
          <a:p>
            <a:r>
              <a:rPr lang="en-US"/>
              <a:t>Click icon to add picture</a:t>
            </a:r>
            <a:endParaRPr lang="ru-RU" dirty="0"/>
          </a:p>
        </p:txBody>
      </p:sp>
      <p:sp>
        <p:nvSpPr>
          <p:cNvPr id="11" name="Title 1">
            <a:extLst>
              <a:ext uri="{FF2B5EF4-FFF2-40B4-BE49-F238E27FC236}">
                <a16:creationId xmlns:a16="http://schemas.microsoft.com/office/drawing/2014/main" id="{58EFAFB9-41FD-471B-8C26-B5481B74C36E}"/>
              </a:ext>
            </a:extLst>
          </p:cNvPr>
          <p:cNvSpPr>
            <a:spLocks noGrp="1"/>
          </p:cNvSpPr>
          <p:nvPr>
            <p:ph type="title" hasCustomPrompt="1"/>
          </p:nvPr>
        </p:nvSpPr>
        <p:spPr>
          <a:xfrm>
            <a:off x="6079061" y="1391821"/>
            <a:ext cx="5252202" cy="1325563"/>
          </a:xfrm>
        </p:spPr>
        <p:txBody>
          <a:bodyPr lIns="0" tIns="0" rIns="0" bIns="0" anchor="b" anchorCtr="0">
            <a:normAutofit/>
          </a:bodyPr>
          <a:lstStyle>
            <a:lvl1pPr marL="0" algn="l"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dirty="0"/>
              <a:t>CLICK TO EDIT MASTER TITLE</a:t>
            </a:r>
            <a:endParaRPr lang="ru-RU" dirty="0"/>
          </a:p>
        </p:txBody>
      </p:sp>
      <p:sp>
        <p:nvSpPr>
          <p:cNvPr id="12" name="Picture Placeholder 13">
            <a:extLst>
              <a:ext uri="{FF2B5EF4-FFF2-40B4-BE49-F238E27FC236}">
                <a16:creationId xmlns:a16="http://schemas.microsoft.com/office/drawing/2014/main" id="{EE15F6C3-281B-4328-BDB8-4C898228A1B0}"/>
              </a:ext>
            </a:extLst>
          </p:cNvPr>
          <p:cNvSpPr>
            <a:spLocks noGrp="1"/>
          </p:cNvSpPr>
          <p:nvPr>
            <p:ph type="pic" sz="quarter" idx="16"/>
          </p:nvPr>
        </p:nvSpPr>
        <p:spPr>
          <a:xfrm>
            <a:off x="9024423" y="774398"/>
            <a:ext cx="2331720" cy="539496"/>
          </a:xfrm>
          <a:ln>
            <a:noFill/>
          </a:ln>
        </p:spPr>
        <p:txBody>
          <a:bodyPr anchor="ctr" anchorCtr="0">
            <a:noAutofit/>
          </a:bodyPr>
          <a:lstStyle>
            <a:lvl1pPr marL="0" indent="0" algn="ctr">
              <a:buNone/>
              <a:defRPr sz="1400">
                <a:solidFill>
                  <a:schemeClr val="tx1"/>
                </a:solidFill>
              </a:defRPr>
            </a:lvl1pPr>
          </a:lstStyle>
          <a:p>
            <a:r>
              <a:rPr lang="en-US"/>
              <a:t>Click icon to add picture</a:t>
            </a:r>
            <a:endParaRPr lang="ru-RU" dirty="0"/>
          </a:p>
        </p:txBody>
      </p:sp>
      <p:sp>
        <p:nvSpPr>
          <p:cNvPr id="13" name="Text Placeholder 2">
            <a:extLst>
              <a:ext uri="{FF2B5EF4-FFF2-40B4-BE49-F238E27FC236}">
                <a16:creationId xmlns:a16="http://schemas.microsoft.com/office/drawing/2014/main" id="{BEB1C6EE-FA97-4634-A102-9B45058E9E25}"/>
              </a:ext>
            </a:extLst>
          </p:cNvPr>
          <p:cNvSpPr>
            <a:spLocks noGrp="1"/>
          </p:cNvSpPr>
          <p:nvPr>
            <p:ph type="body" idx="13"/>
          </p:nvPr>
        </p:nvSpPr>
        <p:spPr>
          <a:xfrm>
            <a:off x="6107591" y="3203259"/>
            <a:ext cx="5223672" cy="2880344"/>
          </a:xfrm>
        </p:spPr>
        <p:txBody>
          <a:bodyPr lIns="0" tIns="0" rIns="0" bIns="0" anchor="t" anchorCtr="0">
            <a:normAutofit/>
          </a:bodyPr>
          <a:lstStyle>
            <a:lvl1pPr marL="216000" indent="-216000">
              <a:spcBef>
                <a:spcPts val="600"/>
              </a:spcBef>
              <a:buClr>
                <a:schemeClr val="bg2"/>
              </a:buClr>
              <a:buFont typeface="Wingdings" panose="05000000000000000000" pitchFamily="2" charset="2"/>
              <a:buChar char="§"/>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Tree>
    <p:extLst>
      <p:ext uri="{BB962C8B-B14F-4D97-AF65-F5344CB8AC3E}">
        <p14:creationId xmlns:p14="http://schemas.microsoft.com/office/powerpoint/2010/main" val="284911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cons and Content Layou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21790C1-778D-449B-9C8D-C9FC1B327D01}"/>
              </a:ext>
            </a:extLst>
          </p:cNvPr>
          <p:cNvSpPr>
            <a:spLocks noGrp="1"/>
          </p:cNvSpPr>
          <p:nvPr>
            <p:ph type="dt" sz="half" idx="10"/>
          </p:nvPr>
        </p:nvSpPr>
        <p:spPr/>
        <p:txBody>
          <a:bodyPr/>
          <a:lstStyle/>
          <a:p>
            <a:r>
              <a:rPr lang="en-US" dirty="0"/>
              <a:t>MM.DD.20XX</a:t>
            </a:r>
            <a:endParaRPr lang="ru-RU" dirty="0"/>
          </a:p>
        </p:txBody>
      </p:sp>
      <p:sp>
        <p:nvSpPr>
          <p:cNvPr id="4" name="Footer Placeholder 3">
            <a:extLst>
              <a:ext uri="{FF2B5EF4-FFF2-40B4-BE49-F238E27FC236}">
                <a16:creationId xmlns:a16="http://schemas.microsoft.com/office/drawing/2014/main" id="{FFFF8FD5-F70C-4F63-B90E-47DD23FC01C3}"/>
              </a:ext>
            </a:extLst>
          </p:cNvPr>
          <p:cNvSpPr>
            <a:spLocks noGrp="1"/>
          </p:cNvSpPr>
          <p:nvPr>
            <p:ph type="ftr" sz="quarter" idx="11"/>
          </p:nvPr>
        </p:nvSpPr>
        <p:spPr/>
        <p:txBody>
          <a:bodyPr/>
          <a:lstStyle/>
          <a:p>
            <a:r>
              <a:rPr lang="en-US" dirty="0"/>
              <a:t>ADD A FOOTER</a:t>
            </a:r>
            <a:endParaRPr lang="ru-RU" dirty="0"/>
          </a:p>
        </p:txBody>
      </p:sp>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ru-RU" smtClean="0"/>
              <a:t>‹#›</a:t>
            </a:fld>
            <a:endParaRPr lang="ru-RU" dirty="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9" name="Text Placeholder 2">
            <a:extLst>
              <a:ext uri="{FF2B5EF4-FFF2-40B4-BE49-F238E27FC236}">
                <a16:creationId xmlns:a16="http://schemas.microsoft.com/office/drawing/2014/main" id="{F947FF51-80C5-433A-A515-4334E29588D0}"/>
              </a:ext>
            </a:extLst>
          </p:cNvPr>
          <p:cNvSpPr>
            <a:spLocks noGrp="1"/>
          </p:cNvSpPr>
          <p:nvPr>
            <p:ph type="body" idx="1"/>
          </p:nvPr>
        </p:nvSpPr>
        <p:spPr>
          <a:xfrm>
            <a:off x="862258" y="3721639"/>
            <a:ext cx="4405067" cy="539496"/>
          </a:xfrm>
        </p:spPr>
        <p:txBody>
          <a:bodyPr lIns="0" tIns="0" rIns="0" bIns="0" anchor="b">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2">
            <a:extLst>
              <a:ext uri="{FF2B5EF4-FFF2-40B4-BE49-F238E27FC236}">
                <a16:creationId xmlns:a16="http://schemas.microsoft.com/office/drawing/2014/main" id="{1F5FB13D-D6DC-4762-A443-A1E33781FA69}"/>
              </a:ext>
            </a:extLst>
          </p:cNvPr>
          <p:cNvSpPr>
            <a:spLocks noGrp="1"/>
          </p:cNvSpPr>
          <p:nvPr>
            <p:ph type="body" idx="13"/>
          </p:nvPr>
        </p:nvSpPr>
        <p:spPr>
          <a:xfrm>
            <a:off x="6284490" y="1648384"/>
            <a:ext cx="4955429" cy="386922"/>
          </a:xfrm>
        </p:spPr>
        <p:txBody>
          <a:bodyPr lIns="0" tIns="0" rIns="0" bIns="0" anchor="t" anchorCtr="0">
            <a:normAutofit/>
          </a:bodyPr>
          <a:lstStyle>
            <a:lvl1pPr marL="0" indent="0">
              <a:spcBef>
                <a:spcPts val="600"/>
              </a:spcBef>
              <a:buClr>
                <a:schemeClr val="bg2"/>
              </a:buClr>
              <a:buFont typeface="Wingdings" panose="05000000000000000000" pitchFamily="2" charset="2"/>
              <a:buNone/>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1" name="Title 1">
            <a:extLst>
              <a:ext uri="{FF2B5EF4-FFF2-40B4-BE49-F238E27FC236}">
                <a16:creationId xmlns:a16="http://schemas.microsoft.com/office/drawing/2014/main" id="{58EFAFB9-41FD-471B-8C26-B5481B74C36E}"/>
              </a:ext>
            </a:extLst>
          </p:cNvPr>
          <p:cNvSpPr>
            <a:spLocks noGrp="1"/>
          </p:cNvSpPr>
          <p:nvPr>
            <p:ph type="title" hasCustomPrompt="1"/>
          </p:nvPr>
        </p:nvSpPr>
        <p:spPr>
          <a:xfrm>
            <a:off x="838201" y="1985383"/>
            <a:ext cx="4422014" cy="1325563"/>
          </a:xfrm>
        </p:spPr>
        <p:txBody>
          <a:bodyPr lIns="0" tIns="0" rIns="0" bIns="0" anchor="b" anchorCtr="0">
            <a:normAutofit/>
          </a:bodyPr>
          <a:lstStyle>
            <a:lvl1pPr marL="0" algn="l"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dirty="0"/>
              <a:t>CLICK TO EDIT MASTER TITLE</a:t>
            </a:r>
            <a:endParaRPr lang="ru-RU" dirty="0"/>
          </a:p>
        </p:txBody>
      </p:sp>
      <p:sp>
        <p:nvSpPr>
          <p:cNvPr id="12" name="Picture Placeholder 13">
            <a:extLst>
              <a:ext uri="{FF2B5EF4-FFF2-40B4-BE49-F238E27FC236}">
                <a16:creationId xmlns:a16="http://schemas.microsoft.com/office/drawing/2014/main"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a:t>Click icon to add picture</a:t>
            </a:r>
            <a:endParaRPr lang="ru-RU" dirty="0"/>
          </a:p>
        </p:txBody>
      </p:sp>
      <p:sp>
        <p:nvSpPr>
          <p:cNvPr id="13" name="Picture Placeholder 7">
            <a:extLst>
              <a:ext uri="{FF2B5EF4-FFF2-40B4-BE49-F238E27FC236}">
                <a16:creationId xmlns:a16="http://schemas.microsoft.com/office/drawing/2014/main" id="{BDF13B40-70E6-4C5A-858B-DC39631DE0F6}"/>
              </a:ext>
            </a:extLst>
          </p:cNvPr>
          <p:cNvSpPr>
            <a:spLocks noGrp="1"/>
          </p:cNvSpPr>
          <p:nvPr>
            <p:ph type="pic" sz="quarter" idx="17"/>
          </p:nvPr>
        </p:nvSpPr>
        <p:spPr>
          <a:xfrm>
            <a:off x="5295403" y="1303786"/>
            <a:ext cx="731520" cy="731520"/>
          </a:xfrm>
        </p:spPr>
        <p:txBody>
          <a:bodyPr lIns="0" tIns="0" rIns="0" bIns="0" anchor="ctr" anchorCtr="0">
            <a:noAutofit/>
          </a:bodyPr>
          <a:lstStyle>
            <a:lvl1pPr marL="0" indent="0" algn="ctr">
              <a:buNone/>
              <a:defRPr sz="400"/>
            </a:lvl1pPr>
          </a:lstStyle>
          <a:p>
            <a:r>
              <a:rPr lang="en-US"/>
              <a:t>Click icon to add picture</a:t>
            </a:r>
            <a:endParaRPr lang="ru-RU" dirty="0"/>
          </a:p>
        </p:txBody>
      </p:sp>
      <p:sp>
        <p:nvSpPr>
          <p:cNvPr id="14" name="Picture Placeholder 7">
            <a:extLst>
              <a:ext uri="{FF2B5EF4-FFF2-40B4-BE49-F238E27FC236}">
                <a16:creationId xmlns:a16="http://schemas.microsoft.com/office/drawing/2014/main" id="{0AFA18C9-04D0-44DF-808A-2C34FCE9E7D7}"/>
              </a:ext>
            </a:extLst>
          </p:cNvPr>
          <p:cNvSpPr>
            <a:spLocks noGrp="1"/>
          </p:cNvSpPr>
          <p:nvPr>
            <p:ph type="pic" sz="quarter" idx="18"/>
          </p:nvPr>
        </p:nvSpPr>
        <p:spPr>
          <a:xfrm>
            <a:off x="5295403" y="4838737"/>
            <a:ext cx="731520" cy="731520"/>
          </a:xfrm>
        </p:spPr>
        <p:txBody>
          <a:bodyPr lIns="0" tIns="0" rIns="0" bIns="0" anchor="ctr" anchorCtr="0">
            <a:noAutofit/>
          </a:bodyPr>
          <a:lstStyle>
            <a:lvl1pPr marL="0" indent="0" algn="ctr">
              <a:buNone/>
              <a:defRPr sz="400"/>
            </a:lvl1pPr>
          </a:lstStyle>
          <a:p>
            <a:r>
              <a:rPr lang="en-US"/>
              <a:t>Click icon to add picture</a:t>
            </a:r>
            <a:endParaRPr lang="ru-RU" dirty="0"/>
          </a:p>
        </p:txBody>
      </p:sp>
      <p:sp>
        <p:nvSpPr>
          <p:cNvPr id="15" name="Picture Placeholder 7">
            <a:extLst>
              <a:ext uri="{FF2B5EF4-FFF2-40B4-BE49-F238E27FC236}">
                <a16:creationId xmlns:a16="http://schemas.microsoft.com/office/drawing/2014/main" id="{6588C383-1FFC-421F-B64D-C20A8FF1D912}"/>
              </a:ext>
            </a:extLst>
          </p:cNvPr>
          <p:cNvSpPr>
            <a:spLocks noGrp="1"/>
          </p:cNvSpPr>
          <p:nvPr>
            <p:ph type="pic" sz="quarter" idx="19"/>
          </p:nvPr>
        </p:nvSpPr>
        <p:spPr>
          <a:xfrm>
            <a:off x="5295403" y="3660420"/>
            <a:ext cx="731520" cy="731520"/>
          </a:xfrm>
        </p:spPr>
        <p:txBody>
          <a:bodyPr lIns="0" tIns="0" rIns="0" bIns="0" anchor="ctr" anchorCtr="0">
            <a:noAutofit/>
          </a:bodyPr>
          <a:lstStyle>
            <a:lvl1pPr marL="0" indent="0" algn="ctr">
              <a:buNone/>
              <a:defRPr sz="400"/>
            </a:lvl1pPr>
          </a:lstStyle>
          <a:p>
            <a:r>
              <a:rPr lang="en-US"/>
              <a:t>Click icon to add picture</a:t>
            </a:r>
            <a:endParaRPr lang="ru-RU" dirty="0"/>
          </a:p>
        </p:txBody>
      </p:sp>
      <p:sp>
        <p:nvSpPr>
          <p:cNvPr id="16" name="Picture Placeholder 7">
            <a:extLst>
              <a:ext uri="{FF2B5EF4-FFF2-40B4-BE49-F238E27FC236}">
                <a16:creationId xmlns:a16="http://schemas.microsoft.com/office/drawing/2014/main" id="{41C4D3D8-E6E7-4E66-B661-6F7F594B2B8E}"/>
              </a:ext>
            </a:extLst>
          </p:cNvPr>
          <p:cNvSpPr>
            <a:spLocks noGrp="1"/>
          </p:cNvSpPr>
          <p:nvPr>
            <p:ph type="pic" sz="quarter" idx="20"/>
          </p:nvPr>
        </p:nvSpPr>
        <p:spPr>
          <a:xfrm>
            <a:off x="5295403" y="2482103"/>
            <a:ext cx="731520" cy="731520"/>
          </a:xfrm>
        </p:spPr>
        <p:txBody>
          <a:bodyPr lIns="0" tIns="0" rIns="0" bIns="0" anchor="ctr" anchorCtr="0">
            <a:noAutofit/>
          </a:bodyPr>
          <a:lstStyle>
            <a:lvl1pPr marL="0" indent="0" algn="ctr">
              <a:buNone/>
              <a:defRPr sz="400"/>
            </a:lvl1pPr>
          </a:lstStyle>
          <a:p>
            <a:r>
              <a:rPr lang="en-US"/>
              <a:t>Click icon to add picture</a:t>
            </a:r>
            <a:endParaRPr lang="ru-RU" dirty="0"/>
          </a:p>
        </p:txBody>
      </p:sp>
      <p:sp>
        <p:nvSpPr>
          <p:cNvPr id="17" name="Text Placeholder 2">
            <a:extLst>
              <a:ext uri="{FF2B5EF4-FFF2-40B4-BE49-F238E27FC236}">
                <a16:creationId xmlns:a16="http://schemas.microsoft.com/office/drawing/2014/main" id="{F0D239C0-D332-4295-B0D2-EE7E153AEF85}"/>
              </a:ext>
            </a:extLst>
          </p:cNvPr>
          <p:cNvSpPr>
            <a:spLocks noGrp="1"/>
          </p:cNvSpPr>
          <p:nvPr>
            <p:ph type="body" idx="21"/>
          </p:nvPr>
        </p:nvSpPr>
        <p:spPr>
          <a:xfrm>
            <a:off x="6284490" y="1026327"/>
            <a:ext cx="4955429" cy="539496"/>
          </a:xfrm>
        </p:spPr>
        <p:txBody>
          <a:bodyPr lIns="0" tIns="0" rIns="0" bIns="0" anchor="b">
            <a:normAutofit/>
          </a:bodyPr>
          <a:lstStyle>
            <a:lvl1pPr marL="0" indent="0">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8" name="Text Placeholder 2">
            <a:extLst>
              <a:ext uri="{FF2B5EF4-FFF2-40B4-BE49-F238E27FC236}">
                <a16:creationId xmlns:a16="http://schemas.microsoft.com/office/drawing/2014/main" id="{3F24AAA0-C33F-4C49-B5BA-CCA4DF164082}"/>
              </a:ext>
            </a:extLst>
          </p:cNvPr>
          <p:cNvSpPr>
            <a:spLocks noGrp="1"/>
          </p:cNvSpPr>
          <p:nvPr>
            <p:ph type="body" idx="22"/>
          </p:nvPr>
        </p:nvSpPr>
        <p:spPr>
          <a:xfrm>
            <a:off x="6284490" y="5186182"/>
            <a:ext cx="4955429" cy="386922"/>
          </a:xfrm>
        </p:spPr>
        <p:txBody>
          <a:bodyPr lIns="0" tIns="0" rIns="0" bIns="0" anchor="t" anchorCtr="0">
            <a:normAutofit/>
          </a:bodyPr>
          <a:lstStyle>
            <a:lvl1pPr marL="0" indent="0">
              <a:spcBef>
                <a:spcPts val="600"/>
              </a:spcBef>
              <a:buClr>
                <a:schemeClr val="bg2"/>
              </a:buClr>
              <a:buFont typeface="Wingdings" panose="05000000000000000000" pitchFamily="2" charset="2"/>
              <a:buNone/>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9" name="Text Placeholder 2">
            <a:extLst>
              <a:ext uri="{FF2B5EF4-FFF2-40B4-BE49-F238E27FC236}">
                <a16:creationId xmlns:a16="http://schemas.microsoft.com/office/drawing/2014/main" id="{F15EA430-9504-4CC7-90B9-8BAC49418BCE}"/>
              </a:ext>
            </a:extLst>
          </p:cNvPr>
          <p:cNvSpPr>
            <a:spLocks noGrp="1"/>
          </p:cNvSpPr>
          <p:nvPr>
            <p:ph type="body" idx="23"/>
          </p:nvPr>
        </p:nvSpPr>
        <p:spPr>
          <a:xfrm>
            <a:off x="6284490" y="4564125"/>
            <a:ext cx="4955429" cy="539496"/>
          </a:xfrm>
        </p:spPr>
        <p:txBody>
          <a:bodyPr lIns="0" tIns="0" rIns="0" bIns="0" anchor="b">
            <a:normAutofit/>
          </a:bodyPr>
          <a:lstStyle>
            <a:lvl1pPr marL="0" indent="0">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Text Placeholder 2">
            <a:extLst>
              <a:ext uri="{FF2B5EF4-FFF2-40B4-BE49-F238E27FC236}">
                <a16:creationId xmlns:a16="http://schemas.microsoft.com/office/drawing/2014/main" id="{2452F643-0A90-42B8-A436-966F84D9136B}"/>
              </a:ext>
            </a:extLst>
          </p:cNvPr>
          <p:cNvSpPr>
            <a:spLocks noGrp="1"/>
          </p:cNvSpPr>
          <p:nvPr>
            <p:ph type="body" idx="24"/>
          </p:nvPr>
        </p:nvSpPr>
        <p:spPr>
          <a:xfrm>
            <a:off x="6284490" y="4006916"/>
            <a:ext cx="4955429" cy="386922"/>
          </a:xfrm>
        </p:spPr>
        <p:txBody>
          <a:bodyPr lIns="0" tIns="0" rIns="0" bIns="0" anchor="t" anchorCtr="0">
            <a:normAutofit/>
          </a:bodyPr>
          <a:lstStyle>
            <a:lvl1pPr marL="0" indent="0">
              <a:spcBef>
                <a:spcPts val="600"/>
              </a:spcBef>
              <a:buClr>
                <a:schemeClr val="bg2"/>
              </a:buClr>
              <a:buFont typeface="Wingdings" panose="05000000000000000000" pitchFamily="2" charset="2"/>
              <a:buNone/>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1" name="Text Placeholder 2">
            <a:extLst>
              <a:ext uri="{FF2B5EF4-FFF2-40B4-BE49-F238E27FC236}">
                <a16:creationId xmlns:a16="http://schemas.microsoft.com/office/drawing/2014/main" id="{08A7C240-D1B7-4005-B9AF-81E3B026A242}"/>
              </a:ext>
            </a:extLst>
          </p:cNvPr>
          <p:cNvSpPr>
            <a:spLocks noGrp="1"/>
          </p:cNvSpPr>
          <p:nvPr>
            <p:ph type="body" idx="25"/>
          </p:nvPr>
        </p:nvSpPr>
        <p:spPr>
          <a:xfrm>
            <a:off x="6284490" y="3384859"/>
            <a:ext cx="4955429" cy="539496"/>
          </a:xfrm>
        </p:spPr>
        <p:txBody>
          <a:bodyPr lIns="0" tIns="0" rIns="0" bIns="0" anchor="b">
            <a:normAutofit/>
          </a:bodyPr>
          <a:lstStyle>
            <a:lvl1pPr marL="0" indent="0">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2" name="Text Placeholder 2">
            <a:extLst>
              <a:ext uri="{FF2B5EF4-FFF2-40B4-BE49-F238E27FC236}">
                <a16:creationId xmlns:a16="http://schemas.microsoft.com/office/drawing/2014/main" id="{6E6F2B4F-B958-4180-9985-068471C0E34E}"/>
              </a:ext>
            </a:extLst>
          </p:cNvPr>
          <p:cNvSpPr>
            <a:spLocks noGrp="1"/>
          </p:cNvSpPr>
          <p:nvPr>
            <p:ph type="body" idx="26"/>
          </p:nvPr>
        </p:nvSpPr>
        <p:spPr>
          <a:xfrm>
            <a:off x="6284490" y="2827650"/>
            <a:ext cx="4955429" cy="386922"/>
          </a:xfrm>
        </p:spPr>
        <p:txBody>
          <a:bodyPr lIns="0" tIns="0" rIns="0" bIns="0" anchor="t" anchorCtr="0">
            <a:normAutofit/>
          </a:bodyPr>
          <a:lstStyle>
            <a:lvl1pPr marL="0" indent="0">
              <a:spcBef>
                <a:spcPts val="600"/>
              </a:spcBef>
              <a:buClr>
                <a:schemeClr val="bg2"/>
              </a:buClr>
              <a:buFont typeface="Wingdings" panose="05000000000000000000" pitchFamily="2" charset="2"/>
              <a:buNone/>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Text Placeholder 2">
            <a:extLst>
              <a:ext uri="{FF2B5EF4-FFF2-40B4-BE49-F238E27FC236}">
                <a16:creationId xmlns:a16="http://schemas.microsoft.com/office/drawing/2014/main" id="{09A84110-1CE1-45A4-BFE9-E44A4D9F4FF5}"/>
              </a:ext>
            </a:extLst>
          </p:cNvPr>
          <p:cNvSpPr>
            <a:spLocks noGrp="1"/>
          </p:cNvSpPr>
          <p:nvPr>
            <p:ph type="body" idx="27"/>
          </p:nvPr>
        </p:nvSpPr>
        <p:spPr>
          <a:xfrm>
            <a:off x="6284490" y="2205593"/>
            <a:ext cx="4955429" cy="539496"/>
          </a:xfrm>
        </p:spPr>
        <p:txBody>
          <a:bodyPr lIns="0" tIns="0" rIns="0" bIns="0" anchor="b">
            <a:normAutofit/>
          </a:bodyPr>
          <a:lstStyle>
            <a:lvl1pPr marL="0" indent="0">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4" name="Rectangle 13" descr="Rectangle shape">
            <a:extLst>
              <a:ext uri="{FF2B5EF4-FFF2-40B4-BE49-F238E27FC236}">
                <a16:creationId xmlns:a16="http://schemas.microsoft.com/office/drawing/2014/main" id="{4553F3B7-CCC3-488E-B551-867E00CF0DB6}"/>
              </a:ext>
            </a:extLst>
          </p:cNvPr>
          <p:cNvSpPr/>
          <p:nvPr userDrawn="1"/>
        </p:nvSpPr>
        <p:spPr>
          <a:xfrm>
            <a:off x="0" y="3442217"/>
            <a:ext cx="3096000"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Tree>
    <p:extLst>
      <p:ext uri="{BB962C8B-B14F-4D97-AF65-F5344CB8AC3E}">
        <p14:creationId xmlns:p14="http://schemas.microsoft.com/office/powerpoint/2010/main" val="246271253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mputer and Content Layout">
    <p:spTree>
      <p:nvGrpSpPr>
        <p:cNvPr id="1" name=""/>
        <p:cNvGrpSpPr/>
        <p:nvPr/>
      </p:nvGrpSpPr>
      <p:grpSpPr>
        <a:xfrm>
          <a:off x="0" y="0"/>
          <a:ext cx="0" cy="0"/>
          <a:chOff x="0" y="0"/>
          <a:chExt cx="0" cy="0"/>
        </a:xfrm>
      </p:grpSpPr>
      <p:sp>
        <p:nvSpPr>
          <p:cNvPr id="14" name="Rectangle 13" descr="Rectangle shape">
            <a:extLst>
              <a:ext uri="{FF2B5EF4-FFF2-40B4-BE49-F238E27FC236}">
                <a16:creationId xmlns:a16="http://schemas.microsoft.com/office/drawing/2014/main" id="{0348B992-DA91-41CC-A9C7-B1E6405BB768}"/>
              </a:ext>
            </a:extLst>
          </p:cNvPr>
          <p:cNvSpPr/>
          <p:nvPr userDrawn="1"/>
        </p:nvSpPr>
        <p:spPr>
          <a:xfrm>
            <a:off x="1" y="3120256"/>
            <a:ext cx="9223966"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pic>
        <p:nvPicPr>
          <p:cNvPr id="15" name="Picture 1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1864" y="871857"/>
            <a:ext cx="5076191" cy="5114286"/>
          </a:xfrm>
          <a:prstGeom prst="rect">
            <a:avLst/>
          </a:prstGeom>
        </p:spPr>
      </p:pic>
      <p:sp>
        <p:nvSpPr>
          <p:cNvPr id="3" name="Date Placeholder 2">
            <a:extLst>
              <a:ext uri="{FF2B5EF4-FFF2-40B4-BE49-F238E27FC236}">
                <a16:creationId xmlns:a16="http://schemas.microsoft.com/office/drawing/2014/main" id="{221790C1-778D-449B-9C8D-C9FC1B327D01}"/>
              </a:ext>
            </a:extLst>
          </p:cNvPr>
          <p:cNvSpPr>
            <a:spLocks noGrp="1"/>
          </p:cNvSpPr>
          <p:nvPr>
            <p:ph type="dt" sz="half" idx="10"/>
          </p:nvPr>
        </p:nvSpPr>
        <p:spPr/>
        <p:txBody>
          <a:bodyPr/>
          <a:lstStyle/>
          <a:p>
            <a:r>
              <a:rPr lang="en-US" dirty="0"/>
              <a:t>MM.DD.20XX</a:t>
            </a:r>
            <a:endParaRPr lang="ru-RU" dirty="0"/>
          </a:p>
        </p:txBody>
      </p:sp>
      <p:sp>
        <p:nvSpPr>
          <p:cNvPr id="4" name="Footer Placeholder 3">
            <a:extLst>
              <a:ext uri="{FF2B5EF4-FFF2-40B4-BE49-F238E27FC236}">
                <a16:creationId xmlns:a16="http://schemas.microsoft.com/office/drawing/2014/main" id="{FFFF8FD5-F70C-4F63-B90E-47DD23FC01C3}"/>
              </a:ext>
            </a:extLst>
          </p:cNvPr>
          <p:cNvSpPr>
            <a:spLocks noGrp="1"/>
          </p:cNvSpPr>
          <p:nvPr>
            <p:ph type="ftr" sz="quarter" idx="11"/>
          </p:nvPr>
        </p:nvSpPr>
        <p:spPr/>
        <p:txBody>
          <a:bodyPr/>
          <a:lstStyle/>
          <a:p>
            <a:r>
              <a:rPr lang="en-US" dirty="0"/>
              <a:t>ADD A FOOTER</a:t>
            </a:r>
            <a:endParaRPr lang="ru-RU" dirty="0"/>
          </a:p>
        </p:txBody>
      </p:sp>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ru-RU" smtClean="0"/>
              <a:t>‹#›</a:t>
            </a:fld>
            <a:endParaRPr lang="ru-RU" dirty="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19" name="Title 1">
            <a:extLst>
              <a:ext uri="{FF2B5EF4-FFF2-40B4-BE49-F238E27FC236}">
                <a16:creationId xmlns:a16="http://schemas.microsoft.com/office/drawing/2014/main" id="{17D975D9-06B9-4C78-AD70-6CDDD65987DA}"/>
              </a:ext>
            </a:extLst>
          </p:cNvPr>
          <p:cNvSpPr>
            <a:spLocks noGrp="1"/>
          </p:cNvSpPr>
          <p:nvPr>
            <p:ph type="title" hasCustomPrompt="1"/>
          </p:nvPr>
        </p:nvSpPr>
        <p:spPr>
          <a:xfrm>
            <a:off x="6958722" y="1656048"/>
            <a:ext cx="4405067" cy="1325563"/>
          </a:xfrm>
        </p:spPr>
        <p:txBody>
          <a:bodyPr lIns="0" tIns="0" rIns="0" bIns="0" anchor="b" anchorCtr="0">
            <a:normAutofit/>
          </a:bodyPr>
          <a:lstStyle>
            <a:lvl1pPr>
              <a:defRPr sz="3600" b="1"/>
            </a:lvl1pPr>
          </a:lstStyle>
          <a:p>
            <a:r>
              <a:rPr lang="en-US" dirty="0"/>
              <a:t>CLICK TO EDIT MASTER TITLE</a:t>
            </a:r>
            <a:endParaRPr lang="ru-RU" dirty="0"/>
          </a:p>
        </p:txBody>
      </p:sp>
      <p:sp>
        <p:nvSpPr>
          <p:cNvPr id="20" name="Text Placeholder 2">
            <a:extLst>
              <a:ext uri="{FF2B5EF4-FFF2-40B4-BE49-F238E27FC236}">
                <a16:creationId xmlns:a16="http://schemas.microsoft.com/office/drawing/2014/main" id="{F8424E24-3E04-4F28-8CE4-6A20781987A7}"/>
              </a:ext>
            </a:extLst>
          </p:cNvPr>
          <p:cNvSpPr>
            <a:spLocks noGrp="1"/>
          </p:cNvSpPr>
          <p:nvPr>
            <p:ph type="body" idx="1"/>
          </p:nvPr>
        </p:nvSpPr>
        <p:spPr>
          <a:xfrm>
            <a:off x="6958722" y="3495781"/>
            <a:ext cx="4412151" cy="539496"/>
          </a:xfrm>
        </p:spPr>
        <p:txBody>
          <a:bodyPr lIns="0" tIns="0" rIns="0" bIns="0" anchor="b" anchorCtr="0">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1" name="Text Placeholder 2">
            <a:extLst>
              <a:ext uri="{FF2B5EF4-FFF2-40B4-BE49-F238E27FC236}">
                <a16:creationId xmlns:a16="http://schemas.microsoft.com/office/drawing/2014/main" id="{5AA4AD4A-8E8A-4E95-9E11-6FE9B001838A}"/>
              </a:ext>
            </a:extLst>
          </p:cNvPr>
          <p:cNvSpPr>
            <a:spLocks noGrp="1"/>
          </p:cNvSpPr>
          <p:nvPr>
            <p:ph type="body" idx="13"/>
          </p:nvPr>
        </p:nvSpPr>
        <p:spPr>
          <a:xfrm>
            <a:off x="6942680" y="4179662"/>
            <a:ext cx="4405066" cy="1159884"/>
          </a:xfrm>
        </p:spPr>
        <p:txBody>
          <a:bodyPr lIns="0" tIns="0" rIns="0" bIns="0" anchor="t" anchorCtr="0">
            <a:normAutofit/>
          </a:bodyPr>
          <a:lstStyle>
            <a:lvl1pPr marL="216000" indent="-216000">
              <a:spcBef>
                <a:spcPts val="600"/>
              </a:spcBef>
              <a:buClr>
                <a:schemeClr val="accent1"/>
              </a:buClr>
              <a:buFont typeface="Wingdings" panose="05000000000000000000" pitchFamily="2" charset="2"/>
              <a:buChar char="§"/>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2" name="Picture Placeholder 7">
            <a:extLst>
              <a:ext uri="{FF2B5EF4-FFF2-40B4-BE49-F238E27FC236}">
                <a16:creationId xmlns:a16="http://schemas.microsoft.com/office/drawing/2014/main" id="{D8E759F5-A035-4785-8820-32AD1B0FD021}"/>
              </a:ext>
            </a:extLst>
          </p:cNvPr>
          <p:cNvSpPr>
            <a:spLocks noGrp="1"/>
          </p:cNvSpPr>
          <p:nvPr>
            <p:ph type="pic" sz="quarter" idx="14"/>
          </p:nvPr>
        </p:nvSpPr>
        <p:spPr>
          <a:xfrm>
            <a:off x="1284270" y="1243173"/>
            <a:ext cx="4387066" cy="2427874"/>
          </a:xfrm>
        </p:spPr>
        <p:txBody>
          <a:bodyPr lIns="0" tIns="0" rIns="0" bIns="0" anchor="ctr" anchorCtr="0">
            <a:noAutofit/>
          </a:bodyPr>
          <a:lstStyle>
            <a:lvl1pPr marL="0" indent="0" algn="ctr">
              <a:buNone/>
              <a:defRPr sz="1800"/>
            </a:lvl1pPr>
          </a:lstStyle>
          <a:p>
            <a:r>
              <a:rPr lang="en-US"/>
              <a:t>Click icon to add picture</a:t>
            </a:r>
            <a:endParaRPr lang="ru-RU" dirty="0"/>
          </a:p>
        </p:txBody>
      </p:sp>
      <p:sp>
        <p:nvSpPr>
          <p:cNvPr id="23" name="Picture Placeholder 13">
            <a:extLst>
              <a:ext uri="{FF2B5EF4-FFF2-40B4-BE49-F238E27FC236}">
                <a16:creationId xmlns:a16="http://schemas.microsoft.com/office/drawing/2014/main" id="{027A9CD4-070D-43A3-88C7-FA9F42DA277C}"/>
              </a:ext>
            </a:extLst>
          </p:cNvPr>
          <p:cNvSpPr>
            <a:spLocks noGrp="1"/>
          </p:cNvSpPr>
          <p:nvPr>
            <p:ph type="pic" sz="quarter" idx="16"/>
          </p:nvPr>
        </p:nvSpPr>
        <p:spPr>
          <a:xfrm>
            <a:off x="9013409" y="774398"/>
            <a:ext cx="2331720" cy="539496"/>
          </a:xfrm>
          <a:ln>
            <a:noFill/>
          </a:ln>
        </p:spPr>
        <p:txBody>
          <a:bodyPr anchor="ctr" anchorCtr="0">
            <a:noAutofit/>
          </a:bodyPr>
          <a:lstStyle>
            <a:lvl1pPr marL="0" indent="0" algn="ctr">
              <a:buNone/>
              <a:defRPr sz="1400">
                <a:solidFill>
                  <a:schemeClr val="tx1"/>
                </a:solidFill>
              </a:defRPr>
            </a:lvl1pPr>
          </a:lstStyle>
          <a:p>
            <a:r>
              <a:rPr lang="en-US"/>
              <a:t>Click icon to add picture</a:t>
            </a:r>
            <a:endParaRPr lang="ru-RU" dirty="0"/>
          </a:p>
        </p:txBody>
      </p:sp>
    </p:spTree>
    <p:extLst>
      <p:ext uri="{BB962C8B-B14F-4D97-AF65-F5344CB8AC3E}">
        <p14:creationId xmlns:p14="http://schemas.microsoft.com/office/powerpoint/2010/main" val="11525803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4F96FE2-9E77-4834-9C6B-212E1056298F}" type="datetimeFigureOut">
              <a:rPr lang="en-US" smtClean="0"/>
              <a:t>11/29/2018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428E537-E56B-49CA-B596-52598082FBE8}" type="slidenum">
              <a:rPr lang="en-US" smtClean="0"/>
              <a:t>‹#›</a:t>
            </a:fld>
            <a:endParaRPr lang="en-US" dirty="0"/>
          </a:p>
        </p:txBody>
      </p:sp>
    </p:spTree>
    <p:extLst>
      <p:ext uri="{BB962C8B-B14F-4D97-AF65-F5344CB8AC3E}">
        <p14:creationId xmlns:p14="http://schemas.microsoft.com/office/powerpoint/2010/main" val="330239785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icture and Title Layout">
    <p:spTree>
      <p:nvGrpSpPr>
        <p:cNvPr id="1" name=""/>
        <p:cNvGrpSpPr/>
        <p:nvPr/>
      </p:nvGrpSpPr>
      <p:grpSpPr>
        <a:xfrm>
          <a:off x="0" y="0"/>
          <a:ext cx="0" cy="0"/>
          <a:chOff x="0" y="0"/>
          <a:chExt cx="0" cy="0"/>
        </a:xfrm>
      </p:grpSpPr>
      <p:sp>
        <p:nvSpPr>
          <p:cNvPr id="2" name="Прямоугольник 1">
            <a:extLst>
              <a:ext uri="{FF2B5EF4-FFF2-40B4-BE49-F238E27FC236}">
                <a16:creationId xmlns:a16="http://schemas.microsoft.com/office/drawing/2014/main" id="{E252D122-994D-483A-BEAE-EB42A0E0961E}"/>
              </a:ext>
            </a:extLst>
          </p:cNvPr>
          <p:cNvSpPr/>
          <p:nvPr userDrawn="1"/>
        </p:nvSpPr>
        <p:spPr>
          <a:xfrm>
            <a:off x="3919728" y="-1"/>
            <a:ext cx="4352400" cy="181946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13" name="Picture Placeholder 7">
            <a:extLst>
              <a:ext uri="{FF2B5EF4-FFF2-40B4-BE49-F238E27FC236}">
                <a16:creationId xmlns:a16="http://schemas.microsoft.com/office/drawing/2014/main" id="{BDF13B40-70E6-4C5A-858B-DC39631DE0F6}"/>
              </a:ext>
            </a:extLst>
          </p:cNvPr>
          <p:cNvSpPr>
            <a:spLocks noGrp="1"/>
          </p:cNvSpPr>
          <p:nvPr>
            <p:ph type="pic" sz="quarter" idx="17"/>
          </p:nvPr>
        </p:nvSpPr>
        <p:spPr>
          <a:xfrm>
            <a:off x="0" y="2299716"/>
            <a:ext cx="11352213" cy="3758184"/>
          </a:xfrm>
        </p:spPr>
        <p:txBody>
          <a:bodyPr tIns="756000" rIns="72000" anchor="ctr" anchorCtr="0">
            <a:normAutofit/>
          </a:bodyPr>
          <a:lstStyle>
            <a:lvl1pPr marL="0" indent="0" algn="ctr">
              <a:buNone/>
              <a:defRPr sz="1800"/>
            </a:lvl1pPr>
          </a:lstStyle>
          <a:p>
            <a:r>
              <a:rPr lang="en-US"/>
              <a:t>Click icon to add picture</a:t>
            </a:r>
            <a:endParaRPr lang="ru-RU" dirty="0"/>
          </a:p>
        </p:txBody>
      </p:sp>
      <p:sp>
        <p:nvSpPr>
          <p:cNvPr id="3" name="Date Placeholder 2">
            <a:extLst>
              <a:ext uri="{FF2B5EF4-FFF2-40B4-BE49-F238E27FC236}">
                <a16:creationId xmlns:a16="http://schemas.microsoft.com/office/drawing/2014/main" id="{221790C1-778D-449B-9C8D-C9FC1B327D01}"/>
              </a:ext>
            </a:extLst>
          </p:cNvPr>
          <p:cNvSpPr>
            <a:spLocks noGrp="1"/>
          </p:cNvSpPr>
          <p:nvPr>
            <p:ph type="dt" sz="half" idx="10"/>
          </p:nvPr>
        </p:nvSpPr>
        <p:spPr/>
        <p:txBody>
          <a:bodyPr/>
          <a:lstStyle/>
          <a:p>
            <a:r>
              <a:rPr lang="en-US" dirty="0"/>
              <a:t>MM.DD.20XX</a:t>
            </a:r>
            <a:endParaRPr lang="ru-RU" dirty="0"/>
          </a:p>
        </p:txBody>
      </p:sp>
      <p:sp>
        <p:nvSpPr>
          <p:cNvPr id="4" name="Footer Placeholder 3">
            <a:extLst>
              <a:ext uri="{FF2B5EF4-FFF2-40B4-BE49-F238E27FC236}">
                <a16:creationId xmlns:a16="http://schemas.microsoft.com/office/drawing/2014/main" id="{FFFF8FD5-F70C-4F63-B90E-47DD23FC01C3}"/>
              </a:ext>
            </a:extLst>
          </p:cNvPr>
          <p:cNvSpPr>
            <a:spLocks noGrp="1"/>
          </p:cNvSpPr>
          <p:nvPr>
            <p:ph type="ftr" sz="quarter" idx="11"/>
          </p:nvPr>
        </p:nvSpPr>
        <p:spPr/>
        <p:txBody>
          <a:bodyPr/>
          <a:lstStyle/>
          <a:p>
            <a:r>
              <a:rPr lang="en-US" dirty="0"/>
              <a:t>ADD A FOOTER</a:t>
            </a:r>
            <a:endParaRPr lang="ru-RU" dirty="0"/>
          </a:p>
        </p:txBody>
      </p:sp>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ru-RU" smtClean="0"/>
              <a:t>‹#›</a:t>
            </a:fld>
            <a:endParaRPr lang="ru-RU" dirty="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11" name="Title 1">
            <a:extLst>
              <a:ext uri="{FF2B5EF4-FFF2-40B4-BE49-F238E27FC236}">
                <a16:creationId xmlns:a16="http://schemas.microsoft.com/office/drawing/2014/main" id="{58EFAFB9-41FD-471B-8C26-B5481B74C36E}"/>
              </a:ext>
            </a:extLst>
          </p:cNvPr>
          <p:cNvSpPr>
            <a:spLocks noGrp="1"/>
          </p:cNvSpPr>
          <p:nvPr>
            <p:ph type="title" hasCustomPrompt="1"/>
          </p:nvPr>
        </p:nvSpPr>
        <p:spPr>
          <a:xfrm>
            <a:off x="3919728" y="0"/>
            <a:ext cx="4352544" cy="1737360"/>
          </a:xfrm>
          <a:noFill/>
        </p:spPr>
        <p:txBody>
          <a:bodyPr lIns="0" tIns="180000" rIns="0" bIns="0" anchor="ctr" anchorCtr="0">
            <a:normAutofit/>
          </a:bodyPr>
          <a:lstStyle>
            <a:lvl1pPr marL="0" algn="ctr" defTabSz="914400" rtl="0" eaLnBrk="1" latinLnBrk="0" hangingPunct="1">
              <a:lnSpc>
                <a:spcPct val="90000"/>
              </a:lnSpc>
              <a:spcBef>
                <a:spcPct val="0"/>
              </a:spcBef>
              <a:buNone/>
              <a:defRPr lang="ru-RU" sz="3600" b="1" kern="1200" dirty="0">
                <a:solidFill>
                  <a:schemeClr val="bg2"/>
                </a:solidFill>
                <a:latin typeface="+mj-lt"/>
                <a:ea typeface="+mj-ea"/>
                <a:cs typeface="+mj-cs"/>
              </a:defRPr>
            </a:lvl1pPr>
          </a:lstStyle>
          <a:p>
            <a:r>
              <a:rPr lang="en-US" dirty="0"/>
              <a:t>CLICK TO EDIT MASTER TITLE</a:t>
            </a:r>
            <a:endParaRPr lang="ru-RU" dirty="0"/>
          </a:p>
        </p:txBody>
      </p:sp>
      <p:sp>
        <p:nvSpPr>
          <p:cNvPr id="12" name="Picture Placeholder 13">
            <a:extLst>
              <a:ext uri="{FF2B5EF4-FFF2-40B4-BE49-F238E27FC236}">
                <a16:creationId xmlns:a16="http://schemas.microsoft.com/office/drawing/2014/main"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a:t>Click icon to add picture</a:t>
            </a:r>
            <a:endParaRPr lang="ru-RU" dirty="0"/>
          </a:p>
        </p:txBody>
      </p:sp>
      <p:sp>
        <p:nvSpPr>
          <p:cNvPr id="7" name="Text Placeholder 6">
            <a:extLst>
              <a:ext uri="{FF2B5EF4-FFF2-40B4-BE49-F238E27FC236}">
                <a16:creationId xmlns:a16="http://schemas.microsoft.com/office/drawing/2014/main" id="{2685A6CA-852E-4D31-8861-0347B4869D82}"/>
              </a:ext>
            </a:extLst>
          </p:cNvPr>
          <p:cNvSpPr>
            <a:spLocks noGrp="1"/>
          </p:cNvSpPr>
          <p:nvPr>
            <p:ph type="body" sz="quarter" idx="18"/>
          </p:nvPr>
        </p:nvSpPr>
        <p:spPr>
          <a:xfrm>
            <a:off x="3919728" y="1732572"/>
            <a:ext cx="4352400" cy="1404000"/>
          </a:xfrm>
          <a:solidFill>
            <a:schemeClr val="tx1"/>
          </a:solidFill>
        </p:spPr>
        <p:txBody>
          <a:bodyPr lIns="180000" tIns="360000" rIns="180000" bIns="0">
            <a:normAutofit/>
          </a:bodyPr>
          <a:lstStyle>
            <a:lvl1pPr marL="0" indent="0" algn="ctr">
              <a:buNone/>
              <a:defRPr sz="1800" b="1" i="0">
                <a:solidFill>
                  <a:schemeClr val="bg1"/>
                </a:solidFill>
              </a:defRPr>
            </a:lvl1pPr>
            <a:lvl2pPr marL="457200" indent="0">
              <a:buNone/>
              <a:defRPr i="1">
                <a:solidFill>
                  <a:schemeClr val="bg1"/>
                </a:solidFill>
              </a:defRPr>
            </a:lvl2pPr>
            <a:lvl3pPr>
              <a:defRPr i="1">
                <a:solidFill>
                  <a:schemeClr val="bg1"/>
                </a:solidFill>
              </a:defRPr>
            </a:lvl3pPr>
            <a:lvl4pPr>
              <a:defRPr i="1">
                <a:solidFill>
                  <a:schemeClr val="bg1"/>
                </a:solidFill>
              </a:defRPr>
            </a:lvl4pPr>
            <a:lvl5pPr>
              <a:defRPr i="1">
                <a:solidFill>
                  <a:schemeClr val="bg1"/>
                </a:solidFill>
              </a:defRPr>
            </a:lvl5pPr>
          </a:lstStyle>
          <a:p>
            <a:pPr lvl="0"/>
            <a:r>
              <a:rPr lang="en-US"/>
              <a:t>Edit Master text styles</a:t>
            </a:r>
          </a:p>
        </p:txBody>
      </p:sp>
      <p:sp>
        <p:nvSpPr>
          <p:cNvPr id="10" name="Rectangle 23" descr="Rectangle shape">
            <a:extLst>
              <a:ext uri="{FF2B5EF4-FFF2-40B4-BE49-F238E27FC236}">
                <a16:creationId xmlns:a16="http://schemas.microsoft.com/office/drawing/2014/main" id="{A5229D97-30B4-42B0-8D6E-5BE4A017D8F7}"/>
              </a:ext>
            </a:extLst>
          </p:cNvPr>
          <p:cNvSpPr/>
          <p:nvPr userDrawn="1"/>
        </p:nvSpPr>
        <p:spPr>
          <a:xfrm>
            <a:off x="5089200" y="1528090"/>
            <a:ext cx="7102800"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Tree>
    <p:extLst>
      <p:ext uri="{BB962C8B-B14F-4D97-AF65-F5344CB8AC3E}">
        <p14:creationId xmlns:p14="http://schemas.microsoft.com/office/powerpoint/2010/main" val="122074307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ree Blocks Content Layou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21790C1-778D-449B-9C8D-C9FC1B327D01}"/>
              </a:ext>
            </a:extLst>
          </p:cNvPr>
          <p:cNvSpPr>
            <a:spLocks noGrp="1"/>
          </p:cNvSpPr>
          <p:nvPr>
            <p:ph type="dt" sz="half" idx="10"/>
          </p:nvPr>
        </p:nvSpPr>
        <p:spPr/>
        <p:txBody>
          <a:bodyPr/>
          <a:lstStyle/>
          <a:p>
            <a:r>
              <a:rPr lang="en-US" dirty="0"/>
              <a:t>MM.DD.20XX</a:t>
            </a:r>
            <a:endParaRPr lang="ru-RU" dirty="0"/>
          </a:p>
        </p:txBody>
      </p:sp>
      <p:sp>
        <p:nvSpPr>
          <p:cNvPr id="4" name="Footer Placeholder 3">
            <a:extLst>
              <a:ext uri="{FF2B5EF4-FFF2-40B4-BE49-F238E27FC236}">
                <a16:creationId xmlns:a16="http://schemas.microsoft.com/office/drawing/2014/main" id="{FFFF8FD5-F70C-4F63-B90E-47DD23FC01C3}"/>
              </a:ext>
            </a:extLst>
          </p:cNvPr>
          <p:cNvSpPr>
            <a:spLocks noGrp="1"/>
          </p:cNvSpPr>
          <p:nvPr>
            <p:ph type="ftr" sz="quarter" idx="11"/>
          </p:nvPr>
        </p:nvSpPr>
        <p:spPr/>
        <p:txBody>
          <a:bodyPr/>
          <a:lstStyle/>
          <a:p>
            <a:r>
              <a:rPr lang="en-US" dirty="0"/>
              <a:t>ADD A FOOTER</a:t>
            </a:r>
            <a:endParaRPr lang="ru-RU" dirty="0"/>
          </a:p>
        </p:txBody>
      </p:sp>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ru-RU" smtClean="0"/>
              <a:t>‹#›</a:t>
            </a:fld>
            <a:endParaRPr lang="ru-RU" dirty="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9" name="Text Placeholder 2">
            <a:extLst>
              <a:ext uri="{FF2B5EF4-FFF2-40B4-BE49-F238E27FC236}">
                <a16:creationId xmlns:a16="http://schemas.microsoft.com/office/drawing/2014/main" id="{F947FF51-80C5-433A-A515-4334E29588D0}"/>
              </a:ext>
            </a:extLst>
          </p:cNvPr>
          <p:cNvSpPr>
            <a:spLocks noGrp="1"/>
          </p:cNvSpPr>
          <p:nvPr>
            <p:ph type="body" idx="1"/>
          </p:nvPr>
        </p:nvSpPr>
        <p:spPr>
          <a:xfrm>
            <a:off x="862258" y="1740127"/>
            <a:ext cx="7800832" cy="939606"/>
          </a:xfrm>
        </p:spPr>
        <p:txBody>
          <a:bodyPr lIns="0" tIns="0" rIns="0" bIns="0" anchor="t" anchorCtr="0">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2">
            <a:extLst>
              <a:ext uri="{FF2B5EF4-FFF2-40B4-BE49-F238E27FC236}">
                <a16:creationId xmlns:a16="http://schemas.microsoft.com/office/drawing/2014/main" id="{1F5FB13D-D6DC-4762-A443-A1E33781FA69}"/>
              </a:ext>
            </a:extLst>
          </p:cNvPr>
          <p:cNvSpPr>
            <a:spLocks noGrp="1"/>
          </p:cNvSpPr>
          <p:nvPr>
            <p:ph type="body" idx="13"/>
          </p:nvPr>
        </p:nvSpPr>
        <p:spPr>
          <a:xfrm>
            <a:off x="1216020" y="4552664"/>
            <a:ext cx="2926080" cy="1135351"/>
          </a:xfrm>
        </p:spPr>
        <p:txBody>
          <a:bodyPr lIns="0" tIns="0" rIns="0" bIns="0" anchor="t" anchorCtr="0">
            <a:normAutofit/>
          </a:bodyPr>
          <a:lstStyle>
            <a:lvl1pPr marL="0" indent="0">
              <a:spcBef>
                <a:spcPts val="600"/>
              </a:spcBef>
              <a:buClr>
                <a:schemeClr val="bg2"/>
              </a:buClr>
              <a:buFont typeface="Wingdings" panose="05000000000000000000" pitchFamily="2" charset="2"/>
              <a:buNone/>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1" name="Title 1">
            <a:extLst>
              <a:ext uri="{FF2B5EF4-FFF2-40B4-BE49-F238E27FC236}">
                <a16:creationId xmlns:a16="http://schemas.microsoft.com/office/drawing/2014/main" id="{58EFAFB9-41FD-471B-8C26-B5481B74C36E}"/>
              </a:ext>
            </a:extLst>
          </p:cNvPr>
          <p:cNvSpPr>
            <a:spLocks noGrp="1"/>
          </p:cNvSpPr>
          <p:nvPr>
            <p:ph type="title" hasCustomPrompt="1"/>
          </p:nvPr>
        </p:nvSpPr>
        <p:spPr>
          <a:xfrm>
            <a:off x="838201" y="617258"/>
            <a:ext cx="7800832" cy="594132"/>
          </a:xfrm>
        </p:spPr>
        <p:txBody>
          <a:bodyPr lIns="0" tIns="0" rIns="0" bIns="0" anchor="b" anchorCtr="0">
            <a:normAutofit/>
          </a:bodyPr>
          <a:lstStyle>
            <a:lvl1pPr marL="0" algn="l"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dirty="0"/>
              <a:t>CLICK TO EDIT MASTER TITLE</a:t>
            </a:r>
            <a:endParaRPr lang="ru-RU" dirty="0"/>
          </a:p>
        </p:txBody>
      </p:sp>
      <p:sp>
        <p:nvSpPr>
          <p:cNvPr id="17" name="Text Placeholder 2">
            <a:extLst>
              <a:ext uri="{FF2B5EF4-FFF2-40B4-BE49-F238E27FC236}">
                <a16:creationId xmlns:a16="http://schemas.microsoft.com/office/drawing/2014/main" id="{F0D239C0-D332-4295-B0D2-EE7E153AEF85}"/>
              </a:ext>
            </a:extLst>
          </p:cNvPr>
          <p:cNvSpPr>
            <a:spLocks noGrp="1"/>
          </p:cNvSpPr>
          <p:nvPr>
            <p:ph type="body" idx="21" hasCustomPrompt="1"/>
          </p:nvPr>
        </p:nvSpPr>
        <p:spPr>
          <a:xfrm>
            <a:off x="1216020" y="4002722"/>
            <a:ext cx="2926080" cy="467382"/>
          </a:xfrm>
        </p:spPr>
        <p:txBody>
          <a:bodyPr lIns="0" tIns="0" rIns="0" bIns="0" anchor="b">
            <a:normAutofit/>
          </a:bodyPr>
          <a:lstStyle>
            <a:lvl1pPr marL="0" indent="0">
              <a:buNone/>
              <a:defRPr sz="22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Category Title</a:t>
            </a:r>
          </a:p>
        </p:txBody>
      </p:sp>
      <p:sp>
        <p:nvSpPr>
          <p:cNvPr id="24" name="Picture Placeholder 13">
            <a:extLst>
              <a:ext uri="{FF2B5EF4-FFF2-40B4-BE49-F238E27FC236}">
                <a16:creationId xmlns:a16="http://schemas.microsoft.com/office/drawing/2014/main" id="{6CFA9DC2-8816-4504-9E78-0D6A51A4ABBE}"/>
              </a:ext>
            </a:extLst>
          </p:cNvPr>
          <p:cNvSpPr>
            <a:spLocks noGrp="1"/>
          </p:cNvSpPr>
          <p:nvPr>
            <p:ph type="pic" sz="quarter" idx="16"/>
          </p:nvPr>
        </p:nvSpPr>
        <p:spPr>
          <a:xfrm>
            <a:off x="9013409" y="774398"/>
            <a:ext cx="2331720" cy="539496"/>
          </a:xfrm>
          <a:ln>
            <a:noFill/>
          </a:ln>
        </p:spPr>
        <p:txBody>
          <a:bodyPr anchor="ctr" anchorCtr="0">
            <a:noAutofit/>
          </a:bodyPr>
          <a:lstStyle>
            <a:lvl1pPr marL="0" indent="0" algn="ctr">
              <a:buNone/>
              <a:defRPr sz="1400">
                <a:solidFill>
                  <a:schemeClr val="tx1"/>
                </a:solidFill>
              </a:defRPr>
            </a:lvl1pPr>
          </a:lstStyle>
          <a:p>
            <a:r>
              <a:rPr lang="en-US"/>
              <a:t>Click icon to add picture</a:t>
            </a:r>
            <a:endParaRPr lang="ru-RU" dirty="0"/>
          </a:p>
        </p:txBody>
      </p:sp>
      <p:sp>
        <p:nvSpPr>
          <p:cNvPr id="8" name="Text Placeholder 7">
            <a:extLst>
              <a:ext uri="{FF2B5EF4-FFF2-40B4-BE49-F238E27FC236}">
                <a16:creationId xmlns:a16="http://schemas.microsoft.com/office/drawing/2014/main" id="{2C9DB526-D20B-406D-B9C4-1B2FE4922375}"/>
              </a:ext>
            </a:extLst>
          </p:cNvPr>
          <p:cNvSpPr>
            <a:spLocks noGrp="1"/>
          </p:cNvSpPr>
          <p:nvPr>
            <p:ph type="body" sz="quarter" idx="28" hasCustomPrompt="1"/>
          </p:nvPr>
        </p:nvSpPr>
        <p:spPr>
          <a:xfrm>
            <a:off x="862258" y="2780485"/>
            <a:ext cx="1188720" cy="1188720"/>
          </a:xfrm>
          <a:solidFill>
            <a:schemeClr val="bg2">
              <a:alpha val="50000"/>
            </a:schemeClr>
          </a:solidFill>
        </p:spPr>
        <p:txBody>
          <a:bodyPr lIns="0" tIns="0" rIns="0" bIns="0" anchor="ctr" anchorCtr="0">
            <a:normAutofit/>
          </a:bodyPr>
          <a:lstStyle>
            <a:lvl1pPr marL="0" indent="0" algn="ctr">
              <a:buNone/>
              <a:defRPr sz="7000" b="1">
                <a:solidFill>
                  <a:schemeClr val="tx1"/>
                </a:solidFill>
                <a:latin typeface="+mj-lt"/>
              </a:defRPr>
            </a:lvl1pPr>
          </a:lstStyle>
          <a:p>
            <a:pPr lvl="0"/>
            <a:r>
              <a:rPr lang="en-US" dirty="0"/>
              <a:t>1</a:t>
            </a:r>
            <a:endParaRPr lang="ru-RU" dirty="0"/>
          </a:p>
        </p:txBody>
      </p:sp>
      <p:sp>
        <p:nvSpPr>
          <p:cNvPr id="25" name="Text Placeholder 2">
            <a:extLst>
              <a:ext uri="{FF2B5EF4-FFF2-40B4-BE49-F238E27FC236}">
                <a16:creationId xmlns:a16="http://schemas.microsoft.com/office/drawing/2014/main" id="{76963D45-FFEE-47B2-BF3C-EF83D09DA715}"/>
              </a:ext>
            </a:extLst>
          </p:cNvPr>
          <p:cNvSpPr>
            <a:spLocks noGrp="1"/>
          </p:cNvSpPr>
          <p:nvPr>
            <p:ph type="body" idx="29"/>
          </p:nvPr>
        </p:nvSpPr>
        <p:spPr>
          <a:xfrm>
            <a:off x="4834375" y="4552664"/>
            <a:ext cx="2926080" cy="1135351"/>
          </a:xfrm>
        </p:spPr>
        <p:txBody>
          <a:bodyPr lIns="0" tIns="0" rIns="0" bIns="0" anchor="t" anchorCtr="0">
            <a:normAutofit/>
          </a:bodyPr>
          <a:lstStyle>
            <a:lvl1pPr marL="0" indent="0">
              <a:spcBef>
                <a:spcPts val="600"/>
              </a:spcBef>
              <a:buClr>
                <a:schemeClr val="bg2"/>
              </a:buClr>
              <a:buFont typeface="Wingdings" panose="05000000000000000000" pitchFamily="2" charset="2"/>
              <a:buNone/>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Text Placeholder 2">
            <a:extLst>
              <a:ext uri="{FF2B5EF4-FFF2-40B4-BE49-F238E27FC236}">
                <a16:creationId xmlns:a16="http://schemas.microsoft.com/office/drawing/2014/main" id="{F0C6A052-44FB-4766-A715-5F60A7AEF0AD}"/>
              </a:ext>
            </a:extLst>
          </p:cNvPr>
          <p:cNvSpPr>
            <a:spLocks noGrp="1"/>
          </p:cNvSpPr>
          <p:nvPr>
            <p:ph type="body" idx="30" hasCustomPrompt="1"/>
          </p:nvPr>
        </p:nvSpPr>
        <p:spPr>
          <a:xfrm>
            <a:off x="4834375" y="4002722"/>
            <a:ext cx="2926080" cy="467382"/>
          </a:xfrm>
        </p:spPr>
        <p:txBody>
          <a:bodyPr lIns="0" tIns="0" rIns="0" bIns="0" anchor="b">
            <a:normAutofit/>
          </a:bodyPr>
          <a:lstStyle>
            <a:lvl1pPr marL="0" indent="0">
              <a:buNone/>
              <a:defRPr sz="22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Category Title</a:t>
            </a:r>
          </a:p>
        </p:txBody>
      </p:sp>
      <p:sp>
        <p:nvSpPr>
          <p:cNvPr id="27" name="Text Placeholder 7">
            <a:extLst>
              <a:ext uri="{FF2B5EF4-FFF2-40B4-BE49-F238E27FC236}">
                <a16:creationId xmlns:a16="http://schemas.microsoft.com/office/drawing/2014/main" id="{26217025-86DB-4E40-9AE4-98C2F14CA8DA}"/>
              </a:ext>
            </a:extLst>
          </p:cNvPr>
          <p:cNvSpPr>
            <a:spLocks noGrp="1"/>
          </p:cNvSpPr>
          <p:nvPr>
            <p:ph type="body" sz="quarter" idx="31" hasCustomPrompt="1"/>
          </p:nvPr>
        </p:nvSpPr>
        <p:spPr>
          <a:xfrm>
            <a:off x="4480613" y="2780485"/>
            <a:ext cx="1188720" cy="1188720"/>
          </a:xfrm>
          <a:solidFill>
            <a:schemeClr val="bg2">
              <a:alpha val="50000"/>
            </a:schemeClr>
          </a:solidFill>
        </p:spPr>
        <p:txBody>
          <a:bodyPr lIns="0" tIns="0" rIns="0" bIns="0" anchor="ctr" anchorCtr="0">
            <a:normAutofit/>
          </a:bodyPr>
          <a:lstStyle>
            <a:lvl1pPr marL="0" indent="0" algn="ctr">
              <a:buNone/>
              <a:defRPr sz="7000" b="1">
                <a:solidFill>
                  <a:schemeClr val="tx1"/>
                </a:solidFill>
                <a:latin typeface="+mj-lt"/>
              </a:defRPr>
            </a:lvl1pPr>
          </a:lstStyle>
          <a:p>
            <a:pPr lvl="0"/>
            <a:r>
              <a:rPr lang="en-US" dirty="0"/>
              <a:t>2</a:t>
            </a:r>
            <a:endParaRPr lang="ru-RU" dirty="0"/>
          </a:p>
        </p:txBody>
      </p:sp>
      <p:sp>
        <p:nvSpPr>
          <p:cNvPr id="28" name="Text Placeholder 2">
            <a:extLst>
              <a:ext uri="{FF2B5EF4-FFF2-40B4-BE49-F238E27FC236}">
                <a16:creationId xmlns:a16="http://schemas.microsoft.com/office/drawing/2014/main" id="{5CDA6EA2-A642-4AE3-88FA-F776A7BE3CA8}"/>
              </a:ext>
            </a:extLst>
          </p:cNvPr>
          <p:cNvSpPr>
            <a:spLocks noGrp="1"/>
          </p:cNvSpPr>
          <p:nvPr>
            <p:ph type="body" idx="32"/>
          </p:nvPr>
        </p:nvSpPr>
        <p:spPr>
          <a:xfrm>
            <a:off x="8452731" y="4552664"/>
            <a:ext cx="2926080" cy="1135351"/>
          </a:xfrm>
        </p:spPr>
        <p:txBody>
          <a:bodyPr lIns="0" tIns="0" rIns="0" bIns="0" anchor="t" anchorCtr="0">
            <a:normAutofit/>
          </a:bodyPr>
          <a:lstStyle>
            <a:lvl1pPr marL="0" indent="0">
              <a:spcBef>
                <a:spcPts val="600"/>
              </a:spcBef>
              <a:buClr>
                <a:schemeClr val="bg2"/>
              </a:buClr>
              <a:buFont typeface="Wingdings" panose="05000000000000000000" pitchFamily="2" charset="2"/>
              <a:buNone/>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9" name="Text Placeholder 2">
            <a:extLst>
              <a:ext uri="{FF2B5EF4-FFF2-40B4-BE49-F238E27FC236}">
                <a16:creationId xmlns:a16="http://schemas.microsoft.com/office/drawing/2014/main" id="{FCF657BA-97D6-465F-8436-31FB0B884C8B}"/>
              </a:ext>
            </a:extLst>
          </p:cNvPr>
          <p:cNvSpPr>
            <a:spLocks noGrp="1"/>
          </p:cNvSpPr>
          <p:nvPr>
            <p:ph type="body" idx="33" hasCustomPrompt="1"/>
          </p:nvPr>
        </p:nvSpPr>
        <p:spPr>
          <a:xfrm>
            <a:off x="8452731" y="4002722"/>
            <a:ext cx="2926080" cy="467382"/>
          </a:xfrm>
        </p:spPr>
        <p:txBody>
          <a:bodyPr lIns="0" tIns="0" rIns="0" bIns="0" anchor="b">
            <a:normAutofit/>
          </a:bodyPr>
          <a:lstStyle>
            <a:lvl1pPr marL="0" indent="0">
              <a:buNone/>
              <a:defRPr sz="22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Category Title</a:t>
            </a:r>
          </a:p>
        </p:txBody>
      </p:sp>
      <p:sp>
        <p:nvSpPr>
          <p:cNvPr id="30" name="Text Placeholder 7">
            <a:extLst>
              <a:ext uri="{FF2B5EF4-FFF2-40B4-BE49-F238E27FC236}">
                <a16:creationId xmlns:a16="http://schemas.microsoft.com/office/drawing/2014/main" id="{CBAA4180-32A5-4A82-BFBA-8673723FAAEA}"/>
              </a:ext>
            </a:extLst>
          </p:cNvPr>
          <p:cNvSpPr>
            <a:spLocks noGrp="1"/>
          </p:cNvSpPr>
          <p:nvPr>
            <p:ph type="body" sz="quarter" idx="34" hasCustomPrompt="1"/>
          </p:nvPr>
        </p:nvSpPr>
        <p:spPr>
          <a:xfrm>
            <a:off x="8098969" y="2780485"/>
            <a:ext cx="1188720" cy="1188720"/>
          </a:xfrm>
          <a:solidFill>
            <a:schemeClr val="bg2">
              <a:alpha val="50000"/>
            </a:schemeClr>
          </a:solidFill>
        </p:spPr>
        <p:txBody>
          <a:bodyPr lIns="0" tIns="0" rIns="0" bIns="0" anchor="ctr" anchorCtr="0">
            <a:normAutofit/>
          </a:bodyPr>
          <a:lstStyle>
            <a:lvl1pPr marL="0" indent="0" algn="ctr">
              <a:buNone/>
              <a:defRPr sz="7000" b="1">
                <a:solidFill>
                  <a:schemeClr val="tx1"/>
                </a:solidFill>
                <a:latin typeface="+mj-lt"/>
              </a:defRPr>
            </a:lvl1pPr>
          </a:lstStyle>
          <a:p>
            <a:pPr lvl="0"/>
            <a:r>
              <a:rPr lang="en-US" dirty="0"/>
              <a:t>3</a:t>
            </a:r>
            <a:endParaRPr lang="ru-RU" dirty="0"/>
          </a:p>
        </p:txBody>
      </p:sp>
      <p:sp>
        <p:nvSpPr>
          <p:cNvPr id="18" name="Rectangle 16" descr="Rectangle shape">
            <a:extLst>
              <a:ext uri="{FF2B5EF4-FFF2-40B4-BE49-F238E27FC236}">
                <a16:creationId xmlns:a16="http://schemas.microsoft.com/office/drawing/2014/main" id="{8F2E6E6B-AE50-42CD-844F-3408DB11EFCE}"/>
              </a:ext>
            </a:extLst>
          </p:cNvPr>
          <p:cNvSpPr/>
          <p:nvPr userDrawn="1"/>
        </p:nvSpPr>
        <p:spPr>
          <a:xfrm>
            <a:off x="0" y="1380173"/>
            <a:ext cx="5005520"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Tree>
    <p:extLst>
      <p:ext uri="{BB962C8B-B14F-4D97-AF65-F5344CB8AC3E}">
        <p14:creationId xmlns:p14="http://schemas.microsoft.com/office/powerpoint/2010/main" val="119406876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Numbers Layou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21790C1-778D-449B-9C8D-C9FC1B327D01}"/>
              </a:ext>
            </a:extLst>
          </p:cNvPr>
          <p:cNvSpPr>
            <a:spLocks noGrp="1"/>
          </p:cNvSpPr>
          <p:nvPr>
            <p:ph type="dt" sz="half" idx="10"/>
          </p:nvPr>
        </p:nvSpPr>
        <p:spPr/>
        <p:txBody>
          <a:bodyPr/>
          <a:lstStyle/>
          <a:p>
            <a:r>
              <a:rPr lang="en-US" dirty="0"/>
              <a:t>MM.DD.20XX</a:t>
            </a:r>
            <a:endParaRPr lang="ru-RU" dirty="0"/>
          </a:p>
        </p:txBody>
      </p:sp>
      <p:sp>
        <p:nvSpPr>
          <p:cNvPr id="4" name="Footer Placeholder 3">
            <a:extLst>
              <a:ext uri="{FF2B5EF4-FFF2-40B4-BE49-F238E27FC236}">
                <a16:creationId xmlns:a16="http://schemas.microsoft.com/office/drawing/2014/main" id="{FFFF8FD5-F70C-4F63-B90E-47DD23FC01C3}"/>
              </a:ext>
            </a:extLst>
          </p:cNvPr>
          <p:cNvSpPr>
            <a:spLocks noGrp="1"/>
          </p:cNvSpPr>
          <p:nvPr>
            <p:ph type="ftr" sz="quarter" idx="11"/>
          </p:nvPr>
        </p:nvSpPr>
        <p:spPr/>
        <p:txBody>
          <a:bodyPr/>
          <a:lstStyle/>
          <a:p>
            <a:r>
              <a:rPr lang="en-US" dirty="0"/>
              <a:t>ADD A FOOTER</a:t>
            </a:r>
            <a:endParaRPr lang="ru-RU" dirty="0"/>
          </a:p>
        </p:txBody>
      </p:sp>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ru-RU" smtClean="0"/>
              <a:t>‹#›</a:t>
            </a:fld>
            <a:endParaRPr lang="ru-RU" dirty="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9" name="Text Placeholder 2">
            <a:extLst>
              <a:ext uri="{FF2B5EF4-FFF2-40B4-BE49-F238E27FC236}">
                <a16:creationId xmlns:a16="http://schemas.microsoft.com/office/drawing/2014/main" id="{F947FF51-80C5-433A-A515-4334E29588D0}"/>
              </a:ext>
            </a:extLst>
          </p:cNvPr>
          <p:cNvSpPr>
            <a:spLocks noGrp="1"/>
          </p:cNvSpPr>
          <p:nvPr>
            <p:ph type="body" idx="1"/>
          </p:nvPr>
        </p:nvSpPr>
        <p:spPr>
          <a:xfrm>
            <a:off x="862258" y="3689555"/>
            <a:ext cx="4405067" cy="1737210"/>
          </a:xfrm>
        </p:spPr>
        <p:txBody>
          <a:bodyPr lIns="0" tIns="0" rIns="0" bIns="0" anchor="t" anchorCtr="0">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2">
            <a:extLst>
              <a:ext uri="{FF2B5EF4-FFF2-40B4-BE49-F238E27FC236}">
                <a16:creationId xmlns:a16="http://schemas.microsoft.com/office/drawing/2014/main" id="{1F5FB13D-D6DC-4762-A443-A1E33781FA69}"/>
              </a:ext>
            </a:extLst>
          </p:cNvPr>
          <p:cNvSpPr>
            <a:spLocks noGrp="1"/>
          </p:cNvSpPr>
          <p:nvPr>
            <p:ph type="body" idx="13"/>
          </p:nvPr>
        </p:nvSpPr>
        <p:spPr>
          <a:xfrm>
            <a:off x="6284490" y="2620884"/>
            <a:ext cx="4955429" cy="808115"/>
          </a:xfrm>
        </p:spPr>
        <p:txBody>
          <a:bodyPr lIns="0" tIns="0" rIns="0" bIns="0" anchor="t" anchorCtr="0">
            <a:normAutofit/>
          </a:bodyPr>
          <a:lstStyle>
            <a:lvl1pPr marL="0" indent="0">
              <a:spcBef>
                <a:spcPts val="600"/>
              </a:spcBef>
              <a:buClr>
                <a:schemeClr val="bg2"/>
              </a:buClr>
              <a:buFont typeface="Wingdings" panose="05000000000000000000" pitchFamily="2" charset="2"/>
              <a:buNone/>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1" name="Title 1">
            <a:extLst>
              <a:ext uri="{FF2B5EF4-FFF2-40B4-BE49-F238E27FC236}">
                <a16:creationId xmlns:a16="http://schemas.microsoft.com/office/drawing/2014/main" id="{58EFAFB9-41FD-471B-8C26-B5481B74C36E}"/>
              </a:ext>
            </a:extLst>
          </p:cNvPr>
          <p:cNvSpPr>
            <a:spLocks noGrp="1"/>
          </p:cNvSpPr>
          <p:nvPr>
            <p:ph type="title" hasCustomPrompt="1"/>
          </p:nvPr>
        </p:nvSpPr>
        <p:spPr>
          <a:xfrm>
            <a:off x="838201" y="1904701"/>
            <a:ext cx="4422014" cy="1325563"/>
          </a:xfrm>
        </p:spPr>
        <p:txBody>
          <a:bodyPr lIns="0" tIns="0" rIns="0" bIns="0" anchor="b" anchorCtr="0">
            <a:normAutofit/>
          </a:bodyPr>
          <a:lstStyle>
            <a:lvl1pPr marL="0" algn="l"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dirty="0"/>
              <a:t>CLICK TO EDIT MASTER TITLE</a:t>
            </a:r>
            <a:endParaRPr lang="ru-RU" dirty="0"/>
          </a:p>
        </p:txBody>
      </p:sp>
      <p:sp>
        <p:nvSpPr>
          <p:cNvPr id="12" name="Picture Placeholder 13">
            <a:extLst>
              <a:ext uri="{FF2B5EF4-FFF2-40B4-BE49-F238E27FC236}">
                <a16:creationId xmlns:a16="http://schemas.microsoft.com/office/drawing/2014/main"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a:t>Click icon to add picture</a:t>
            </a:r>
            <a:endParaRPr lang="ru-RU" dirty="0"/>
          </a:p>
        </p:txBody>
      </p:sp>
      <p:sp>
        <p:nvSpPr>
          <p:cNvPr id="17" name="Text Placeholder 2">
            <a:extLst>
              <a:ext uri="{FF2B5EF4-FFF2-40B4-BE49-F238E27FC236}">
                <a16:creationId xmlns:a16="http://schemas.microsoft.com/office/drawing/2014/main" id="{F0D239C0-D332-4295-B0D2-EE7E153AEF85}"/>
              </a:ext>
            </a:extLst>
          </p:cNvPr>
          <p:cNvSpPr>
            <a:spLocks noGrp="1"/>
          </p:cNvSpPr>
          <p:nvPr>
            <p:ph type="body" idx="21"/>
          </p:nvPr>
        </p:nvSpPr>
        <p:spPr>
          <a:xfrm>
            <a:off x="6284490" y="2107734"/>
            <a:ext cx="4955429" cy="430592"/>
          </a:xfrm>
        </p:spPr>
        <p:txBody>
          <a:bodyPr lIns="0" tIns="0" rIns="0" bIns="0" anchor="b">
            <a:normAutofit/>
          </a:bodyPr>
          <a:lstStyle>
            <a:lvl1pPr marL="0" indent="0">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4" name="Text Placeholder 2">
            <a:extLst>
              <a:ext uri="{FF2B5EF4-FFF2-40B4-BE49-F238E27FC236}">
                <a16:creationId xmlns:a16="http://schemas.microsoft.com/office/drawing/2014/main" id="{260CEEAE-673F-4CB5-B22D-3567AE8002CC}"/>
              </a:ext>
            </a:extLst>
          </p:cNvPr>
          <p:cNvSpPr>
            <a:spLocks noGrp="1"/>
          </p:cNvSpPr>
          <p:nvPr>
            <p:ph type="body" idx="28" hasCustomPrompt="1"/>
          </p:nvPr>
        </p:nvSpPr>
        <p:spPr>
          <a:xfrm>
            <a:off x="6284489" y="976103"/>
            <a:ext cx="4955429" cy="1128424"/>
          </a:xfrm>
        </p:spPr>
        <p:txBody>
          <a:bodyPr lIns="0" tIns="0" rIns="0" bIns="0" anchor="b">
            <a:noAutofit/>
          </a:bodyPr>
          <a:lstStyle>
            <a:lvl1pPr marL="0" indent="0">
              <a:buNone/>
              <a:defRPr sz="7000" b="1" i="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$12,345</a:t>
            </a:r>
          </a:p>
        </p:txBody>
      </p:sp>
      <p:sp>
        <p:nvSpPr>
          <p:cNvPr id="25" name="Text Placeholder 2">
            <a:extLst>
              <a:ext uri="{FF2B5EF4-FFF2-40B4-BE49-F238E27FC236}">
                <a16:creationId xmlns:a16="http://schemas.microsoft.com/office/drawing/2014/main" id="{B4825933-91D2-4FC0-BB9B-5D124BF9D51B}"/>
              </a:ext>
            </a:extLst>
          </p:cNvPr>
          <p:cNvSpPr>
            <a:spLocks noGrp="1"/>
          </p:cNvSpPr>
          <p:nvPr>
            <p:ph type="body" idx="29"/>
          </p:nvPr>
        </p:nvSpPr>
        <p:spPr>
          <a:xfrm>
            <a:off x="6284490" y="5321068"/>
            <a:ext cx="4955429" cy="548574"/>
          </a:xfrm>
        </p:spPr>
        <p:txBody>
          <a:bodyPr lIns="0" tIns="0" rIns="0" bIns="0" anchor="t" anchorCtr="0">
            <a:normAutofit/>
          </a:bodyPr>
          <a:lstStyle>
            <a:lvl1pPr marL="0" indent="0">
              <a:spcBef>
                <a:spcPts val="600"/>
              </a:spcBef>
              <a:buClr>
                <a:schemeClr val="bg2"/>
              </a:buClr>
              <a:buFont typeface="Wingdings" panose="05000000000000000000" pitchFamily="2" charset="2"/>
              <a:buNone/>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Text Placeholder 2">
            <a:extLst>
              <a:ext uri="{FF2B5EF4-FFF2-40B4-BE49-F238E27FC236}">
                <a16:creationId xmlns:a16="http://schemas.microsoft.com/office/drawing/2014/main" id="{6D20445D-98AF-47B2-9FBD-AF19976FE079}"/>
              </a:ext>
            </a:extLst>
          </p:cNvPr>
          <p:cNvSpPr>
            <a:spLocks noGrp="1"/>
          </p:cNvSpPr>
          <p:nvPr>
            <p:ph type="body" idx="30"/>
          </p:nvPr>
        </p:nvSpPr>
        <p:spPr>
          <a:xfrm>
            <a:off x="6284490" y="4807915"/>
            <a:ext cx="4955429" cy="430592"/>
          </a:xfrm>
        </p:spPr>
        <p:txBody>
          <a:bodyPr lIns="0" tIns="0" rIns="0" bIns="0" anchor="b">
            <a:normAutofit/>
          </a:bodyPr>
          <a:lstStyle>
            <a:lvl1pPr marL="0" indent="0">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7" name="Text Placeholder 2">
            <a:extLst>
              <a:ext uri="{FF2B5EF4-FFF2-40B4-BE49-F238E27FC236}">
                <a16:creationId xmlns:a16="http://schemas.microsoft.com/office/drawing/2014/main" id="{26B4ED62-0191-4136-BE3C-958CFAB7AC9B}"/>
              </a:ext>
            </a:extLst>
          </p:cNvPr>
          <p:cNvSpPr>
            <a:spLocks noGrp="1"/>
          </p:cNvSpPr>
          <p:nvPr>
            <p:ph type="body" idx="31" hasCustomPrompt="1"/>
          </p:nvPr>
        </p:nvSpPr>
        <p:spPr>
          <a:xfrm>
            <a:off x="6284489" y="3676284"/>
            <a:ext cx="4955429" cy="1128424"/>
          </a:xfrm>
        </p:spPr>
        <p:txBody>
          <a:bodyPr lIns="0" tIns="0" rIns="0" bIns="0" anchor="b">
            <a:noAutofit/>
          </a:bodyPr>
          <a:lstStyle>
            <a:lvl1pPr marL="0" indent="0">
              <a:buNone/>
              <a:defRPr sz="7000" b="1" i="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$6,789</a:t>
            </a:r>
          </a:p>
        </p:txBody>
      </p:sp>
      <p:sp>
        <p:nvSpPr>
          <p:cNvPr id="15" name="Rectangle 13" descr="Rectangle shape">
            <a:extLst>
              <a:ext uri="{FF2B5EF4-FFF2-40B4-BE49-F238E27FC236}">
                <a16:creationId xmlns:a16="http://schemas.microsoft.com/office/drawing/2014/main" id="{7A6E2CC8-AD16-49DE-83C6-DA0AA5063E1D}"/>
              </a:ext>
            </a:extLst>
          </p:cNvPr>
          <p:cNvSpPr/>
          <p:nvPr userDrawn="1"/>
        </p:nvSpPr>
        <p:spPr>
          <a:xfrm>
            <a:off x="-1" y="3341010"/>
            <a:ext cx="4246123"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Tree>
    <p:extLst>
      <p:ext uri="{BB962C8B-B14F-4D97-AF65-F5344CB8AC3E}">
        <p14:creationId xmlns:p14="http://schemas.microsoft.com/office/powerpoint/2010/main" val="195937270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tatistic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59A7BA7-C33A-4105-8F53-B8940C0A3F83}"/>
              </a:ext>
            </a:extLst>
          </p:cNvPr>
          <p:cNvSpPr/>
          <p:nvPr userDrawn="1"/>
        </p:nvSpPr>
        <p:spPr>
          <a:xfrm>
            <a:off x="4408227" y="-9144"/>
            <a:ext cx="1353312" cy="3438144"/>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16" name="Rectangle 15">
            <a:extLst>
              <a:ext uri="{FF2B5EF4-FFF2-40B4-BE49-F238E27FC236}">
                <a16:creationId xmlns:a16="http://schemas.microsoft.com/office/drawing/2014/main" id="{995FDDE8-E604-43B2-9010-7650176DFE1B}"/>
              </a:ext>
            </a:extLst>
          </p:cNvPr>
          <p:cNvSpPr/>
          <p:nvPr userDrawn="1"/>
        </p:nvSpPr>
        <p:spPr>
          <a:xfrm>
            <a:off x="6051420" y="0"/>
            <a:ext cx="2039112" cy="3438144"/>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18" name="Rectangle 17">
            <a:extLst>
              <a:ext uri="{FF2B5EF4-FFF2-40B4-BE49-F238E27FC236}">
                <a16:creationId xmlns:a16="http://schemas.microsoft.com/office/drawing/2014/main" id="{9DC30695-97E1-4601-8C7B-961D69628644}"/>
              </a:ext>
            </a:extLst>
          </p:cNvPr>
          <p:cNvSpPr/>
          <p:nvPr userDrawn="1"/>
        </p:nvSpPr>
        <p:spPr>
          <a:xfrm>
            <a:off x="8380413" y="0"/>
            <a:ext cx="2971800" cy="3438144"/>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3" name="Date Placeholder 2">
            <a:extLst>
              <a:ext uri="{FF2B5EF4-FFF2-40B4-BE49-F238E27FC236}">
                <a16:creationId xmlns:a16="http://schemas.microsoft.com/office/drawing/2014/main" id="{221790C1-778D-449B-9C8D-C9FC1B327D01}"/>
              </a:ext>
            </a:extLst>
          </p:cNvPr>
          <p:cNvSpPr>
            <a:spLocks noGrp="1"/>
          </p:cNvSpPr>
          <p:nvPr>
            <p:ph type="dt" sz="half" idx="10"/>
          </p:nvPr>
        </p:nvSpPr>
        <p:spPr/>
        <p:txBody>
          <a:bodyPr/>
          <a:lstStyle/>
          <a:p>
            <a:r>
              <a:rPr lang="en-US" dirty="0"/>
              <a:t>MM.DD.20XX</a:t>
            </a:r>
            <a:endParaRPr lang="ru-RU" dirty="0"/>
          </a:p>
        </p:txBody>
      </p:sp>
      <p:sp>
        <p:nvSpPr>
          <p:cNvPr id="4" name="Footer Placeholder 3">
            <a:extLst>
              <a:ext uri="{FF2B5EF4-FFF2-40B4-BE49-F238E27FC236}">
                <a16:creationId xmlns:a16="http://schemas.microsoft.com/office/drawing/2014/main" id="{FFFF8FD5-F70C-4F63-B90E-47DD23FC01C3}"/>
              </a:ext>
            </a:extLst>
          </p:cNvPr>
          <p:cNvSpPr>
            <a:spLocks noGrp="1"/>
          </p:cNvSpPr>
          <p:nvPr>
            <p:ph type="ftr" sz="quarter" idx="11"/>
          </p:nvPr>
        </p:nvSpPr>
        <p:spPr/>
        <p:txBody>
          <a:bodyPr/>
          <a:lstStyle/>
          <a:p>
            <a:r>
              <a:rPr lang="en-US" dirty="0"/>
              <a:t>ADD A FOOTER</a:t>
            </a:r>
            <a:endParaRPr lang="ru-RU" dirty="0"/>
          </a:p>
        </p:txBody>
      </p:sp>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ru-RU" smtClean="0"/>
              <a:t>‹#›</a:t>
            </a:fld>
            <a:endParaRPr lang="ru-RU" dirty="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11" name="Title 1">
            <a:extLst>
              <a:ext uri="{FF2B5EF4-FFF2-40B4-BE49-F238E27FC236}">
                <a16:creationId xmlns:a16="http://schemas.microsoft.com/office/drawing/2014/main" id="{58EFAFB9-41FD-471B-8C26-B5481B74C36E}"/>
              </a:ext>
            </a:extLst>
          </p:cNvPr>
          <p:cNvSpPr>
            <a:spLocks noGrp="1"/>
          </p:cNvSpPr>
          <p:nvPr>
            <p:ph type="title" hasCustomPrompt="1"/>
          </p:nvPr>
        </p:nvSpPr>
        <p:spPr>
          <a:xfrm>
            <a:off x="838201" y="4571999"/>
            <a:ext cx="4422014" cy="1508823"/>
          </a:xfrm>
        </p:spPr>
        <p:txBody>
          <a:bodyPr lIns="0" tIns="0" rIns="0" bIns="0" anchor="b" anchorCtr="0">
            <a:normAutofit/>
          </a:bodyPr>
          <a:lstStyle>
            <a:lvl1pPr marL="0" algn="l"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dirty="0"/>
              <a:t>CLICK TO EDIT MASTER TITLE</a:t>
            </a:r>
            <a:endParaRPr lang="ru-RU" dirty="0"/>
          </a:p>
        </p:txBody>
      </p:sp>
      <p:sp>
        <p:nvSpPr>
          <p:cNvPr id="12" name="Picture Placeholder 13">
            <a:extLst>
              <a:ext uri="{FF2B5EF4-FFF2-40B4-BE49-F238E27FC236}">
                <a16:creationId xmlns:a16="http://schemas.microsoft.com/office/drawing/2014/main"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a:t>Click icon to add picture</a:t>
            </a:r>
            <a:endParaRPr lang="ru-RU" dirty="0"/>
          </a:p>
        </p:txBody>
      </p:sp>
      <p:sp>
        <p:nvSpPr>
          <p:cNvPr id="17" name="Text Placeholder 2">
            <a:extLst>
              <a:ext uri="{FF2B5EF4-FFF2-40B4-BE49-F238E27FC236}">
                <a16:creationId xmlns:a16="http://schemas.microsoft.com/office/drawing/2014/main" id="{F0D239C0-D332-4295-B0D2-EE7E153AEF85}"/>
              </a:ext>
            </a:extLst>
          </p:cNvPr>
          <p:cNvSpPr>
            <a:spLocks noGrp="1"/>
          </p:cNvSpPr>
          <p:nvPr>
            <p:ph type="body" idx="21" hasCustomPrompt="1"/>
          </p:nvPr>
        </p:nvSpPr>
        <p:spPr>
          <a:xfrm>
            <a:off x="4408227" y="2494818"/>
            <a:ext cx="1353314" cy="430592"/>
          </a:xfrm>
        </p:spPr>
        <p:txBody>
          <a:bodyPr lIns="0" tIns="0" rIns="0" bIns="0" anchor="b">
            <a:normAutofit/>
          </a:bodyPr>
          <a:lstStyle>
            <a:lvl1pPr marL="0" indent="0" algn="ctr">
              <a:buNone/>
              <a:defRPr sz="2800" b="0" i="1">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Billion</a:t>
            </a:r>
          </a:p>
        </p:txBody>
      </p:sp>
      <p:sp>
        <p:nvSpPr>
          <p:cNvPr id="24" name="Text Placeholder 2">
            <a:extLst>
              <a:ext uri="{FF2B5EF4-FFF2-40B4-BE49-F238E27FC236}">
                <a16:creationId xmlns:a16="http://schemas.microsoft.com/office/drawing/2014/main" id="{260CEEAE-673F-4CB5-B22D-3567AE8002CC}"/>
              </a:ext>
            </a:extLst>
          </p:cNvPr>
          <p:cNvSpPr>
            <a:spLocks noGrp="1"/>
          </p:cNvSpPr>
          <p:nvPr>
            <p:ph type="body" idx="28" hasCustomPrompt="1"/>
          </p:nvPr>
        </p:nvSpPr>
        <p:spPr>
          <a:xfrm>
            <a:off x="3779480" y="1520399"/>
            <a:ext cx="1982060" cy="1019338"/>
          </a:xfrm>
        </p:spPr>
        <p:txBody>
          <a:bodyPr lIns="0" tIns="0" rIns="0" bIns="0" anchor="b">
            <a:noAutofit/>
          </a:bodyPr>
          <a:lstStyle>
            <a:lvl1pPr marL="0" indent="0">
              <a:buNone/>
              <a:defRPr sz="7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a:t>
            </a:r>
            <a:r>
              <a:rPr lang="ru-RU" dirty="0"/>
              <a:t>2</a:t>
            </a:r>
            <a:r>
              <a:rPr lang="en-US" dirty="0"/>
              <a:t>5</a:t>
            </a:r>
          </a:p>
        </p:txBody>
      </p:sp>
      <p:sp>
        <p:nvSpPr>
          <p:cNvPr id="25" name="Text Placeholder 2">
            <a:extLst>
              <a:ext uri="{FF2B5EF4-FFF2-40B4-BE49-F238E27FC236}">
                <a16:creationId xmlns:a16="http://schemas.microsoft.com/office/drawing/2014/main" id="{B4825933-91D2-4FC0-BB9B-5D124BF9D51B}"/>
              </a:ext>
            </a:extLst>
          </p:cNvPr>
          <p:cNvSpPr>
            <a:spLocks noGrp="1"/>
          </p:cNvSpPr>
          <p:nvPr>
            <p:ph type="body" idx="29"/>
          </p:nvPr>
        </p:nvSpPr>
        <p:spPr>
          <a:xfrm>
            <a:off x="5984239" y="4599296"/>
            <a:ext cx="5367974" cy="1019338"/>
          </a:xfrm>
        </p:spPr>
        <p:txBody>
          <a:bodyPr lIns="0" tIns="0" rIns="0" bIns="0" anchor="t" anchorCtr="0">
            <a:normAutofit/>
          </a:bodyPr>
          <a:lstStyle>
            <a:lvl1pPr marL="0" indent="0">
              <a:spcBef>
                <a:spcPts val="600"/>
              </a:spcBef>
              <a:buClr>
                <a:schemeClr val="bg2"/>
              </a:buClr>
              <a:buFont typeface="Wingdings" panose="05000000000000000000" pitchFamily="2" charset="2"/>
              <a:buNone/>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9" name="Text Placeholder 2">
            <a:extLst>
              <a:ext uri="{FF2B5EF4-FFF2-40B4-BE49-F238E27FC236}">
                <a16:creationId xmlns:a16="http://schemas.microsoft.com/office/drawing/2014/main" id="{D1F95E71-8CFB-47D8-857E-5CF7D091CCFE}"/>
              </a:ext>
            </a:extLst>
          </p:cNvPr>
          <p:cNvSpPr>
            <a:spLocks noGrp="1"/>
          </p:cNvSpPr>
          <p:nvPr>
            <p:ph type="body" idx="30" hasCustomPrompt="1"/>
          </p:nvPr>
        </p:nvSpPr>
        <p:spPr>
          <a:xfrm>
            <a:off x="6639221" y="2494818"/>
            <a:ext cx="1353314" cy="430592"/>
          </a:xfrm>
        </p:spPr>
        <p:txBody>
          <a:bodyPr lIns="0" tIns="0" rIns="0" bIns="0" anchor="b">
            <a:normAutofit/>
          </a:bodyPr>
          <a:lstStyle>
            <a:lvl1pPr marL="0" indent="0" algn="ctr">
              <a:buNone/>
              <a:defRPr sz="2800" b="0" i="1">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Billion</a:t>
            </a:r>
          </a:p>
        </p:txBody>
      </p:sp>
      <p:sp>
        <p:nvSpPr>
          <p:cNvPr id="20" name="Text Placeholder 2">
            <a:extLst>
              <a:ext uri="{FF2B5EF4-FFF2-40B4-BE49-F238E27FC236}">
                <a16:creationId xmlns:a16="http://schemas.microsoft.com/office/drawing/2014/main" id="{4220BB32-08C4-4A57-831F-A25F6DD5F662}"/>
              </a:ext>
            </a:extLst>
          </p:cNvPr>
          <p:cNvSpPr>
            <a:spLocks noGrp="1"/>
          </p:cNvSpPr>
          <p:nvPr>
            <p:ph type="body" idx="31" hasCustomPrompt="1"/>
          </p:nvPr>
        </p:nvSpPr>
        <p:spPr>
          <a:xfrm>
            <a:off x="6010474" y="1520399"/>
            <a:ext cx="1982060" cy="1019338"/>
          </a:xfrm>
        </p:spPr>
        <p:txBody>
          <a:bodyPr lIns="0" tIns="0" rIns="0" bIns="0" anchor="b">
            <a:noAutofit/>
          </a:bodyPr>
          <a:lstStyle>
            <a:lvl1pPr marL="0" indent="0">
              <a:buNone/>
              <a:defRPr sz="7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$50</a:t>
            </a:r>
          </a:p>
        </p:txBody>
      </p:sp>
      <p:sp>
        <p:nvSpPr>
          <p:cNvPr id="23" name="Text Placeholder 2">
            <a:extLst>
              <a:ext uri="{FF2B5EF4-FFF2-40B4-BE49-F238E27FC236}">
                <a16:creationId xmlns:a16="http://schemas.microsoft.com/office/drawing/2014/main" id="{694EBB8B-63BC-49D7-A4A6-810321F08ECE}"/>
              </a:ext>
            </a:extLst>
          </p:cNvPr>
          <p:cNvSpPr>
            <a:spLocks noGrp="1"/>
          </p:cNvSpPr>
          <p:nvPr>
            <p:ph type="body" idx="32" hasCustomPrompt="1"/>
          </p:nvPr>
        </p:nvSpPr>
        <p:spPr>
          <a:xfrm>
            <a:off x="9950851" y="2494818"/>
            <a:ext cx="1401361" cy="430592"/>
          </a:xfrm>
        </p:spPr>
        <p:txBody>
          <a:bodyPr lIns="0" tIns="0" rIns="0" bIns="0" anchor="b">
            <a:normAutofit/>
          </a:bodyPr>
          <a:lstStyle>
            <a:lvl1pPr marL="0" indent="0" algn="ctr">
              <a:buNone/>
              <a:defRPr sz="2800" b="0" i="1">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Billion</a:t>
            </a:r>
          </a:p>
        </p:txBody>
      </p:sp>
      <p:sp>
        <p:nvSpPr>
          <p:cNvPr id="28" name="Text Placeholder 2">
            <a:extLst>
              <a:ext uri="{FF2B5EF4-FFF2-40B4-BE49-F238E27FC236}">
                <a16:creationId xmlns:a16="http://schemas.microsoft.com/office/drawing/2014/main" id="{1DC8524C-8473-476B-9727-B88579F5C6D1}"/>
              </a:ext>
            </a:extLst>
          </p:cNvPr>
          <p:cNvSpPr>
            <a:spLocks noGrp="1"/>
          </p:cNvSpPr>
          <p:nvPr>
            <p:ph type="body" idx="33" hasCustomPrompt="1"/>
          </p:nvPr>
        </p:nvSpPr>
        <p:spPr>
          <a:xfrm>
            <a:off x="8339466" y="1520399"/>
            <a:ext cx="2401321" cy="1019338"/>
          </a:xfrm>
        </p:spPr>
        <p:txBody>
          <a:bodyPr lIns="0" tIns="0" rIns="0" bIns="0" anchor="b">
            <a:noAutofit/>
          </a:bodyPr>
          <a:lstStyle>
            <a:lvl1pPr marL="0" indent="0">
              <a:buNone/>
              <a:defRPr sz="7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$100</a:t>
            </a:r>
          </a:p>
        </p:txBody>
      </p:sp>
      <p:sp>
        <p:nvSpPr>
          <p:cNvPr id="29" name="Text Placeholder 2">
            <a:extLst>
              <a:ext uri="{FF2B5EF4-FFF2-40B4-BE49-F238E27FC236}">
                <a16:creationId xmlns:a16="http://schemas.microsoft.com/office/drawing/2014/main" id="{E2B5B824-F1E4-4ADF-B1C2-3DBA2FC66495}"/>
              </a:ext>
            </a:extLst>
          </p:cNvPr>
          <p:cNvSpPr>
            <a:spLocks noGrp="1"/>
          </p:cNvSpPr>
          <p:nvPr>
            <p:ph type="body" idx="34" hasCustomPrompt="1"/>
          </p:nvPr>
        </p:nvSpPr>
        <p:spPr>
          <a:xfrm>
            <a:off x="4408227" y="3684893"/>
            <a:ext cx="1353314" cy="612000"/>
          </a:xfrm>
        </p:spPr>
        <p:txBody>
          <a:bodyPr lIns="0" tIns="0" rIns="0" bIns="0" anchor="b">
            <a:normAutofit/>
          </a:bodyPr>
          <a:lstStyle>
            <a:lvl1pPr marL="0" indent="0" algn="r">
              <a:spcBef>
                <a:spcPts val="600"/>
              </a:spcBef>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Section 1</a:t>
            </a:r>
            <a:br>
              <a:rPr lang="en-US" dirty="0"/>
            </a:br>
            <a:r>
              <a:rPr lang="en-US" dirty="0"/>
              <a:t>Title</a:t>
            </a:r>
          </a:p>
        </p:txBody>
      </p:sp>
      <p:sp>
        <p:nvSpPr>
          <p:cNvPr id="30" name="Text Placeholder 2">
            <a:extLst>
              <a:ext uri="{FF2B5EF4-FFF2-40B4-BE49-F238E27FC236}">
                <a16:creationId xmlns:a16="http://schemas.microsoft.com/office/drawing/2014/main" id="{38AB304D-0212-48B1-9FA2-FFFBBA300663}"/>
              </a:ext>
            </a:extLst>
          </p:cNvPr>
          <p:cNvSpPr>
            <a:spLocks noGrp="1"/>
          </p:cNvSpPr>
          <p:nvPr>
            <p:ph type="body" idx="35" hasCustomPrompt="1"/>
          </p:nvPr>
        </p:nvSpPr>
        <p:spPr>
          <a:xfrm>
            <a:off x="6732363" y="3684893"/>
            <a:ext cx="1353314" cy="612000"/>
          </a:xfrm>
        </p:spPr>
        <p:txBody>
          <a:bodyPr lIns="0" tIns="0" rIns="0" bIns="0" anchor="b">
            <a:normAutofit/>
          </a:bodyPr>
          <a:lstStyle>
            <a:lvl1pPr marL="0" marR="0" indent="0" algn="r" defTabSz="914400" rtl="0" eaLnBrk="1" fontAlgn="auto" latinLnBrk="0" hangingPunct="1">
              <a:lnSpc>
                <a:spcPct val="90000"/>
              </a:lnSpc>
              <a:spcBef>
                <a:spcPts val="600"/>
              </a:spcBef>
              <a:spcAft>
                <a:spcPts val="0"/>
              </a:spcAft>
              <a:buClrTx/>
              <a:buSzTx/>
              <a:buFont typeface="Arial" panose="020B0604020202020204" pitchFamily="34" charset="0"/>
              <a:buNone/>
              <a:tabLst/>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Section 2</a:t>
            </a:r>
            <a:br>
              <a:rPr lang="en-US" dirty="0"/>
            </a:br>
            <a:r>
              <a:rPr lang="en-US" dirty="0"/>
              <a:t>Title</a:t>
            </a:r>
          </a:p>
        </p:txBody>
      </p:sp>
      <p:sp>
        <p:nvSpPr>
          <p:cNvPr id="31" name="Text Placeholder 2">
            <a:extLst>
              <a:ext uri="{FF2B5EF4-FFF2-40B4-BE49-F238E27FC236}">
                <a16:creationId xmlns:a16="http://schemas.microsoft.com/office/drawing/2014/main" id="{DC3FB435-A0E9-4DB4-97CD-CD4676D2A60B}"/>
              </a:ext>
            </a:extLst>
          </p:cNvPr>
          <p:cNvSpPr>
            <a:spLocks noGrp="1"/>
          </p:cNvSpPr>
          <p:nvPr>
            <p:ph type="body" idx="36" hasCustomPrompt="1"/>
          </p:nvPr>
        </p:nvSpPr>
        <p:spPr>
          <a:xfrm>
            <a:off x="9966893" y="3684893"/>
            <a:ext cx="1401361" cy="612000"/>
          </a:xfrm>
        </p:spPr>
        <p:txBody>
          <a:bodyPr lIns="0" tIns="0" rIns="0" bIns="0" anchor="b">
            <a:normAutofit/>
          </a:bodyPr>
          <a:lstStyle>
            <a:lvl1pPr marL="0" indent="0" algn="r">
              <a:spcBef>
                <a:spcPts val="600"/>
              </a:spcBef>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Section 3</a:t>
            </a:r>
            <a:br>
              <a:rPr lang="en-US" dirty="0"/>
            </a:br>
            <a:r>
              <a:rPr lang="en-US" dirty="0"/>
              <a:t>Title</a:t>
            </a:r>
          </a:p>
        </p:txBody>
      </p:sp>
      <p:sp>
        <p:nvSpPr>
          <p:cNvPr id="21" name="Rectangle 31" descr="Rectangle shape">
            <a:extLst>
              <a:ext uri="{FF2B5EF4-FFF2-40B4-BE49-F238E27FC236}">
                <a16:creationId xmlns:a16="http://schemas.microsoft.com/office/drawing/2014/main" id="{98B8BA77-4925-481F-93A8-D07826A9C50C}"/>
              </a:ext>
            </a:extLst>
          </p:cNvPr>
          <p:cNvSpPr/>
          <p:nvPr userDrawn="1"/>
        </p:nvSpPr>
        <p:spPr>
          <a:xfrm>
            <a:off x="0" y="4252116"/>
            <a:ext cx="2786185"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Tree>
    <p:extLst>
      <p:ext uri="{BB962C8B-B14F-4D97-AF65-F5344CB8AC3E}">
        <p14:creationId xmlns:p14="http://schemas.microsoft.com/office/powerpoint/2010/main" val="130325716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ntent Layou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DC30695-97E1-4601-8C7B-961D69628644}"/>
              </a:ext>
            </a:extLst>
          </p:cNvPr>
          <p:cNvSpPr/>
          <p:nvPr userDrawn="1"/>
        </p:nvSpPr>
        <p:spPr>
          <a:xfrm>
            <a:off x="838200" y="2688336"/>
            <a:ext cx="5256213" cy="4169664"/>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3" name="Date Placeholder 2">
            <a:extLst>
              <a:ext uri="{FF2B5EF4-FFF2-40B4-BE49-F238E27FC236}">
                <a16:creationId xmlns:a16="http://schemas.microsoft.com/office/drawing/2014/main" id="{221790C1-778D-449B-9C8D-C9FC1B327D01}"/>
              </a:ext>
            </a:extLst>
          </p:cNvPr>
          <p:cNvSpPr>
            <a:spLocks noGrp="1"/>
          </p:cNvSpPr>
          <p:nvPr>
            <p:ph type="dt" sz="half" idx="10"/>
          </p:nvPr>
        </p:nvSpPr>
        <p:spPr/>
        <p:txBody>
          <a:bodyPr/>
          <a:lstStyle/>
          <a:p>
            <a:r>
              <a:rPr lang="en-US" dirty="0"/>
              <a:t>MM.DD.20XX</a:t>
            </a:r>
            <a:endParaRPr lang="ru-RU" dirty="0"/>
          </a:p>
        </p:txBody>
      </p:sp>
      <p:sp>
        <p:nvSpPr>
          <p:cNvPr id="4" name="Footer Placeholder 3">
            <a:extLst>
              <a:ext uri="{FF2B5EF4-FFF2-40B4-BE49-F238E27FC236}">
                <a16:creationId xmlns:a16="http://schemas.microsoft.com/office/drawing/2014/main" id="{FFFF8FD5-F70C-4F63-B90E-47DD23FC01C3}"/>
              </a:ext>
            </a:extLst>
          </p:cNvPr>
          <p:cNvSpPr>
            <a:spLocks noGrp="1"/>
          </p:cNvSpPr>
          <p:nvPr>
            <p:ph type="ftr" sz="quarter" idx="11"/>
          </p:nvPr>
        </p:nvSpPr>
        <p:spPr/>
        <p:txBody>
          <a:bodyPr/>
          <a:lstStyle/>
          <a:p>
            <a:r>
              <a:rPr lang="en-US" dirty="0"/>
              <a:t>ADD A FOOTER</a:t>
            </a:r>
            <a:endParaRPr lang="ru-RU" dirty="0"/>
          </a:p>
        </p:txBody>
      </p:sp>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ru-RU" smtClean="0"/>
              <a:t>‹#›</a:t>
            </a:fld>
            <a:endParaRPr lang="ru-RU" dirty="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11" name="Title 1">
            <a:extLst>
              <a:ext uri="{FF2B5EF4-FFF2-40B4-BE49-F238E27FC236}">
                <a16:creationId xmlns:a16="http://schemas.microsoft.com/office/drawing/2014/main" id="{58EFAFB9-41FD-471B-8C26-B5481B74C36E}"/>
              </a:ext>
            </a:extLst>
          </p:cNvPr>
          <p:cNvSpPr>
            <a:spLocks noGrp="1"/>
          </p:cNvSpPr>
          <p:nvPr>
            <p:ph type="title" hasCustomPrompt="1"/>
          </p:nvPr>
        </p:nvSpPr>
        <p:spPr>
          <a:xfrm>
            <a:off x="6959600" y="814742"/>
            <a:ext cx="4422014" cy="619448"/>
          </a:xfrm>
        </p:spPr>
        <p:txBody>
          <a:bodyPr lIns="0" tIns="0" rIns="0" bIns="0" anchor="b" anchorCtr="0">
            <a:normAutofit/>
          </a:bodyPr>
          <a:lstStyle>
            <a:lvl1pPr marL="0" algn="l"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dirty="0"/>
              <a:t>CLICK TO EDIT</a:t>
            </a:r>
            <a:endParaRPr lang="ru-RU" dirty="0"/>
          </a:p>
        </p:txBody>
      </p:sp>
      <p:sp>
        <p:nvSpPr>
          <p:cNvPr id="12" name="Picture Placeholder 13">
            <a:extLst>
              <a:ext uri="{FF2B5EF4-FFF2-40B4-BE49-F238E27FC236}">
                <a16:creationId xmlns:a16="http://schemas.microsoft.com/office/drawing/2014/main"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a:t>Click icon to add picture</a:t>
            </a:r>
            <a:endParaRPr lang="ru-RU" dirty="0"/>
          </a:p>
        </p:txBody>
      </p:sp>
      <p:sp>
        <p:nvSpPr>
          <p:cNvPr id="29" name="Text Placeholder 2">
            <a:extLst>
              <a:ext uri="{FF2B5EF4-FFF2-40B4-BE49-F238E27FC236}">
                <a16:creationId xmlns:a16="http://schemas.microsoft.com/office/drawing/2014/main" id="{E2B5B824-F1E4-4ADF-B1C2-3DBA2FC66495}"/>
              </a:ext>
            </a:extLst>
          </p:cNvPr>
          <p:cNvSpPr>
            <a:spLocks noGrp="1"/>
          </p:cNvSpPr>
          <p:nvPr>
            <p:ph type="body" idx="34" hasCustomPrompt="1"/>
          </p:nvPr>
        </p:nvSpPr>
        <p:spPr>
          <a:xfrm>
            <a:off x="1275346" y="3015916"/>
            <a:ext cx="4371473" cy="478453"/>
          </a:xfrm>
        </p:spPr>
        <p:txBody>
          <a:bodyPr lIns="0" tIns="0" rIns="0" bIns="0" anchor="b">
            <a:normAutofit/>
          </a:bodyPr>
          <a:lstStyle>
            <a:lvl1pPr marL="0" indent="0" algn="l">
              <a:spcBef>
                <a:spcPts val="600"/>
              </a:spcBef>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Section 1 Title</a:t>
            </a:r>
          </a:p>
        </p:txBody>
      </p:sp>
      <p:sp>
        <p:nvSpPr>
          <p:cNvPr id="30" name="Text Placeholder 2">
            <a:extLst>
              <a:ext uri="{FF2B5EF4-FFF2-40B4-BE49-F238E27FC236}">
                <a16:creationId xmlns:a16="http://schemas.microsoft.com/office/drawing/2014/main" id="{38AB304D-0212-48B1-9FA2-FFFBBA300663}"/>
              </a:ext>
            </a:extLst>
          </p:cNvPr>
          <p:cNvSpPr>
            <a:spLocks noGrp="1"/>
          </p:cNvSpPr>
          <p:nvPr>
            <p:ph type="body" idx="35" hasCustomPrompt="1"/>
          </p:nvPr>
        </p:nvSpPr>
        <p:spPr>
          <a:xfrm>
            <a:off x="6486281" y="3015916"/>
            <a:ext cx="2716437" cy="478800"/>
          </a:xfrm>
        </p:spPr>
        <p:txBody>
          <a:bodyPr lIns="0" tIns="0" rIns="0" bIns="0" anchor="b">
            <a:normAutofit/>
          </a:bodyPr>
          <a:lstStyle>
            <a:lvl1pPr marL="0" marR="0" indent="0" algn="l" defTabSz="914400" rtl="0" eaLnBrk="1" fontAlgn="auto" latinLnBrk="0" hangingPunct="1">
              <a:lnSpc>
                <a:spcPct val="90000"/>
              </a:lnSpc>
              <a:spcBef>
                <a:spcPts val="600"/>
              </a:spcBef>
              <a:spcAft>
                <a:spcPts val="0"/>
              </a:spcAft>
              <a:buClrTx/>
              <a:buSzTx/>
              <a:buFont typeface="Arial" panose="020B0604020202020204" pitchFamily="34" charset="0"/>
              <a:buNone/>
              <a:tabLst/>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Section 2 Title</a:t>
            </a:r>
          </a:p>
        </p:txBody>
      </p:sp>
      <p:sp>
        <p:nvSpPr>
          <p:cNvPr id="22" name="Text Placeholder 2">
            <a:extLst>
              <a:ext uri="{FF2B5EF4-FFF2-40B4-BE49-F238E27FC236}">
                <a16:creationId xmlns:a16="http://schemas.microsoft.com/office/drawing/2014/main" id="{CADBF3A0-15C9-427F-8FD2-15ED840D4E0D}"/>
              </a:ext>
            </a:extLst>
          </p:cNvPr>
          <p:cNvSpPr>
            <a:spLocks noGrp="1"/>
          </p:cNvSpPr>
          <p:nvPr>
            <p:ph type="body" idx="13"/>
          </p:nvPr>
        </p:nvSpPr>
        <p:spPr>
          <a:xfrm>
            <a:off x="1275345" y="3585385"/>
            <a:ext cx="4371473" cy="2214444"/>
          </a:xfrm>
        </p:spPr>
        <p:txBody>
          <a:bodyPr lIns="0" tIns="0" rIns="0" bIns="0" anchor="t" anchorCtr="0">
            <a:normAutofit/>
          </a:bodyPr>
          <a:lstStyle>
            <a:lvl1pPr marL="216000" indent="-216000">
              <a:spcBef>
                <a:spcPts val="600"/>
              </a:spcBef>
              <a:buClr>
                <a:schemeClr val="bg1"/>
              </a:buClr>
              <a:buFont typeface="Wingdings" panose="05000000000000000000" pitchFamily="2" charset="2"/>
              <a:buChar char="§"/>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7" name="Text Placeholder 2">
            <a:extLst>
              <a:ext uri="{FF2B5EF4-FFF2-40B4-BE49-F238E27FC236}">
                <a16:creationId xmlns:a16="http://schemas.microsoft.com/office/drawing/2014/main" id="{262C7EF8-2FB4-4ED0-A661-3328AF0A0220}"/>
              </a:ext>
            </a:extLst>
          </p:cNvPr>
          <p:cNvSpPr>
            <a:spLocks noGrp="1"/>
          </p:cNvSpPr>
          <p:nvPr>
            <p:ph type="body" idx="1"/>
          </p:nvPr>
        </p:nvSpPr>
        <p:spPr>
          <a:xfrm>
            <a:off x="6959600" y="1979605"/>
            <a:ext cx="4412151" cy="1006331"/>
          </a:xfrm>
        </p:spPr>
        <p:txBody>
          <a:bodyPr lIns="0" tIns="0" rIns="0" bIns="0" anchor="t" anchorCtr="0">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2" name="Text Placeholder 2">
            <a:extLst>
              <a:ext uri="{FF2B5EF4-FFF2-40B4-BE49-F238E27FC236}">
                <a16:creationId xmlns:a16="http://schemas.microsoft.com/office/drawing/2014/main" id="{8A0F49E4-92A1-4E95-B557-32CC712F2097}"/>
              </a:ext>
            </a:extLst>
          </p:cNvPr>
          <p:cNvSpPr>
            <a:spLocks noGrp="1"/>
          </p:cNvSpPr>
          <p:nvPr>
            <p:ph type="body" idx="36"/>
          </p:nvPr>
        </p:nvSpPr>
        <p:spPr>
          <a:xfrm>
            <a:off x="6486281" y="3585385"/>
            <a:ext cx="4865932" cy="2214444"/>
          </a:xfrm>
        </p:spPr>
        <p:txBody>
          <a:bodyPr lIns="0" tIns="0" rIns="0" bIns="0" anchor="t" anchorCtr="0">
            <a:normAutofit/>
          </a:bodyPr>
          <a:lstStyle>
            <a:lvl1pPr marL="216000" indent="-216000">
              <a:spcBef>
                <a:spcPts val="600"/>
              </a:spcBef>
              <a:buClr>
                <a:schemeClr val="accent1"/>
              </a:buClr>
              <a:buFont typeface="Wingdings" panose="05000000000000000000" pitchFamily="2" charset="2"/>
              <a:buChar char="§"/>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4" name="Rectangle 11" descr="Rectangle shape">
            <a:extLst>
              <a:ext uri="{FF2B5EF4-FFF2-40B4-BE49-F238E27FC236}">
                <a16:creationId xmlns:a16="http://schemas.microsoft.com/office/drawing/2014/main" id="{5E384AC3-A3B2-41AF-859D-A91319695A80}"/>
              </a:ext>
            </a:extLst>
          </p:cNvPr>
          <p:cNvSpPr/>
          <p:nvPr userDrawn="1"/>
        </p:nvSpPr>
        <p:spPr>
          <a:xfrm>
            <a:off x="-1" y="1593587"/>
            <a:ext cx="10285886"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Tree>
    <p:extLst>
      <p:ext uri="{BB962C8B-B14F-4D97-AF65-F5344CB8AC3E}">
        <p14:creationId xmlns:p14="http://schemas.microsoft.com/office/powerpoint/2010/main" val="135925232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DC30695-97E1-4601-8C7B-961D69628644}"/>
              </a:ext>
            </a:extLst>
          </p:cNvPr>
          <p:cNvSpPr/>
          <p:nvPr userDrawn="1"/>
        </p:nvSpPr>
        <p:spPr>
          <a:xfrm>
            <a:off x="0" y="1581912"/>
            <a:ext cx="12192000" cy="5276088"/>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3" name="Date Placeholder 2">
            <a:extLst>
              <a:ext uri="{FF2B5EF4-FFF2-40B4-BE49-F238E27FC236}">
                <a16:creationId xmlns:a16="http://schemas.microsoft.com/office/drawing/2014/main" id="{221790C1-778D-449B-9C8D-C9FC1B327D01}"/>
              </a:ext>
            </a:extLst>
          </p:cNvPr>
          <p:cNvSpPr>
            <a:spLocks noGrp="1"/>
          </p:cNvSpPr>
          <p:nvPr>
            <p:ph type="dt" sz="half" idx="10"/>
          </p:nvPr>
        </p:nvSpPr>
        <p:spPr/>
        <p:txBody>
          <a:bodyPr/>
          <a:lstStyle/>
          <a:p>
            <a:r>
              <a:rPr lang="en-US" dirty="0"/>
              <a:t>MM.DD.20XX</a:t>
            </a:r>
            <a:endParaRPr lang="ru-RU" dirty="0"/>
          </a:p>
        </p:txBody>
      </p:sp>
      <p:sp>
        <p:nvSpPr>
          <p:cNvPr id="4" name="Footer Placeholder 3">
            <a:extLst>
              <a:ext uri="{FF2B5EF4-FFF2-40B4-BE49-F238E27FC236}">
                <a16:creationId xmlns:a16="http://schemas.microsoft.com/office/drawing/2014/main" id="{FFFF8FD5-F70C-4F63-B90E-47DD23FC01C3}"/>
              </a:ext>
            </a:extLst>
          </p:cNvPr>
          <p:cNvSpPr>
            <a:spLocks noGrp="1"/>
          </p:cNvSpPr>
          <p:nvPr>
            <p:ph type="ftr" sz="quarter" idx="11"/>
          </p:nvPr>
        </p:nvSpPr>
        <p:spPr/>
        <p:txBody>
          <a:bodyPr/>
          <a:lstStyle/>
          <a:p>
            <a:r>
              <a:rPr lang="en-US" dirty="0"/>
              <a:t>ADD A FOOTER</a:t>
            </a:r>
            <a:endParaRPr lang="ru-RU" dirty="0"/>
          </a:p>
        </p:txBody>
      </p:sp>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ru-RU" smtClean="0"/>
              <a:t>‹#›</a:t>
            </a:fld>
            <a:endParaRPr lang="ru-RU" dirty="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11" name="Title 1">
            <a:extLst>
              <a:ext uri="{FF2B5EF4-FFF2-40B4-BE49-F238E27FC236}">
                <a16:creationId xmlns:a16="http://schemas.microsoft.com/office/drawing/2014/main" id="{58EFAFB9-41FD-471B-8C26-B5481B74C36E}"/>
              </a:ext>
            </a:extLst>
          </p:cNvPr>
          <p:cNvSpPr>
            <a:spLocks noGrp="1"/>
          </p:cNvSpPr>
          <p:nvPr>
            <p:ph type="title" hasCustomPrompt="1"/>
          </p:nvPr>
        </p:nvSpPr>
        <p:spPr>
          <a:xfrm>
            <a:off x="3256085" y="797157"/>
            <a:ext cx="5679831" cy="619448"/>
          </a:xfrm>
        </p:spPr>
        <p:txBody>
          <a:bodyPr lIns="0" tIns="0" rIns="0" bIns="0" anchor="b" anchorCtr="0">
            <a:normAutofit/>
          </a:bodyPr>
          <a:lstStyle>
            <a:lvl1pPr marL="0" algn="ctr"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dirty="0"/>
              <a:t>CLICK TO EDIT</a:t>
            </a:r>
            <a:endParaRPr lang="ru-RU" dirty="0"/>
          </a:p>
        </p:txBody>
      </p:sp>
      <p:sp>
        <p:nvSpPr>
          <p:cNvPr id="12" name="Picture Placeholder 13">
            <a:extLst>
              <a:ext uri="{FF2B5EF4-FFF2-40B4-BE49-F238E27FC236}">
                <a16:creationId xmlns:a16="http://schemas.microsoft.com/office/drawing/2014/main"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a:t>Click icon to add picture</a:t>
            </a:r>
            <a:endParaRPr lang="ru-RU" dirty="0"/>
          </a:p>
        </p:txBody>
      </p:sp>
      <p:cxnSp>
        <p:nvCxnSpPr>
          <p:cNvPr id="7" name="Straight Arrow Connector 6">
            <a:extLst>
              <a:ext uri="{FF2B5EF4-FFF2-40B4-BE49-F238E27FC236}">
                <a16:creationId xmlns:a16="http://schemas.microsoft.com/office/drawing/2014/main" id="{D97EC15B-6ADB-43E7-8D3D-9CA1B60F918F}"/>
              </a:ext>
            </a:extLst>
          </p:cNvPr>
          <p:cNvCxnSpPr/>
          <p:nvPr userDrawn="1"/>
        </p:nvCxnSpPr>
        <p:spPr>
          <a:xfrm>
            <a:off x="-1" y="4642338"/>
            <a:ext cx="11731752" cy="0"/>
          </a:xfrm>
          <a:prstGeom prst="straightConnector1">
            <a:avLst/>
          </a:prstGeom>
          <a:ln w="190500">
            <a:tailEnd type="stealth"/>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D26D8E99-1988-42A8-9F1C-95B986DC31E3}"/>
              </a:ext>
            </a:extLst>
          </p:cNvPr>
          <p:cNvCxnSpPr>
            <a:cxnSpLocks/>
          </p:cNvCxnSpPr>
          <p:nvPr userDrawn="1"/>
        </p:nvCxnSpPr>
        <p:spPr>
          <a:xfrm rot="16200000">
            <a:off x="3649981" y="4411980"/>
            <a:ext cx="4892040" cy="0"/>
          </a:xfrm>
          <a:prstGeom prst="straightConnector1">
            <a:avLst/>
          </a:prstGeom>
          <a:ln w="190500">
            <a:tailEnd type="stealth"/>
          </a:ln>
        </p:spPr>
        <p:style>
          <a:lnRef idx="1">
            <a:schemeClr val="accent1"/>
          </a:lnRef>
          <a:fillRef idx="0">
            <a:schemeClr val="accent1"/>
          </a:fillRef>
          <a:effectRef idx="0">
            <a:schemeClr val="accent1"/>
          </a:effectRef>
          <a:fontRef idx="minor">
            <a:schemeClr val="tx1"/>
          </a:fontRef>
        </p:style>
      </p:cxnSp>
      <p:sp>
        <p:nvSpPr>
          <p:cNvPr id="19" name="Picture Placeholder 11" descr="Competitors logos quadrant">
            <a:extLst>
              <a:ext uri="{FF2B5EF4-FFF2-40B4-BE49-F238E27FC236}">
                <a16:creationId xmlns:a16="http://schemas.microsoft.com/office/drawing/2014/main" id="{9E7B5F5C-D6CB-40DA-9AEA-4945FD67068A}"/>
              </a:ext>
            </a:extLst>
          </p:cNvPr>
          <p:cNvSpPr>
            <a:spLocks noGrp="1"/>
          </p:cNvSpPr>
          <p:nvPr>
            <p:ph type="pic" sz="quarter" idx="39" hasCustomPrompt="1"/>
          </p:nvPr>
        </p:nvSpPr>
        <p:spPr>
          <a:xfrm>
            <a:off x="3930305" y="2948388"/>
            <a:ext cx="1772153" cy="777240"/>
          </a:xfrm>
          <a:solidFill>
            <a:schemeClr val="bg1">
              <a:alpha val="50000"/>
            </a:schemeClr>
          </a:solidFill>
        </p:spPr>
        <p:txBody>
          <a:bodyPr anchor="ctr" anchorCtr="0">
            <a:noAutofit/>
          </a:bodyPr>
          <a:lstStyle>
            <a:lvl1pPr marL="0" indent="0" algn="ctr">
              <a:buNone/>
              <a:defRPr sz="2000" i="0">
                <a:solidFill>
                  <a:schemeClr val="tx1"/>
                </a:solidFill>
              </a:defRPr>
            </a:lvl1pPr>
          </a:lstStyle>
          <a:p>
            <a:r>
              <a:rPr lang="en-US" dirty="0"/>
              <a:t>Competitor 2</a:t>
            </a:r>
          </a:p>
          <a:p>
            <a:r>
              <a:rPr lang="en-US" dirty="0"/>
              <a:t>Logo</a:t>
            </a:r>
            <a:endParaRPr lang="ru-RU" dirty="0"/>
          </a:p>
        </p:txBody>
      </p:sp>
      <p:sp>
        <p:nvSpPr>
          <p:cNvPr id="20" name="Picture Placeholder 11" descr="Competitors logos quadrant">
            <a:extLst>
              <a:ext uri="{FF2B5EF4-FFF2-40B4-BE49-F238E27FC236}">
                <a16:creationId xmlns:a16="http://schemas.microsoft.com/office/drawing/2014/main" id="{5E7FCEE1-8543-48D2-92BF-C15B856518F7}"/>
              </a:ext>
            </a:extLst>
          </p:cNvPr>
          <p:cNvSpPr>
            <a:spLocks noGrp="1"/>
          </p:cNvSpPr>
          <p:nvPr>
            <p:ph type="pic" sz="quarter" idx="40" hasCustomPrompt="1"/>
          </p:nvPr>
        </p:nvSpPr>
        <p:spPr>
          <a:xfrm>
            <a:off x="872933" y="2218387"/>
            <a:ext cx="1655064" cy="777240"/>
          </a:xfrm>
          <a:solidFill>
            <a:schemeClr val="bg1">
              <a:alpha val="50000"/>
            </a:schemeClr>
          </a:solidFill>
        </p:spPr>
        <p:txBody>
          <a:bodyPr anchor="ctr" anchorCtr="0">
            <a:noAutofit/>
          </a:bodyPr>
          <a:lstStyle>
            <a:lvl1pPr marL="0" indent="0" algn="ctr">
              <a:buNone/>
              <a:defRPr sz="2000" i="0">
                <a:solidFill>
                  <a:schemeClr val="tx1"/>
                </a:solidFill>
              </a:defRPr>
            </a:lvl1pPr>
          </a:lstStyle>
          <a:p>
            <a:r>
              <a:rPr lang="en-US" dirty="0"/>
              <a:t>Competitor </a:t>
            </a:r>
            <a:r>
              <a:rPr lang="ru-RU" dirty="0"/>
              <a:t>1</a:t>
            </a:r>
            <a:endParaRPr lang="en-US" dirty="0"/>
          </a:p>
          <a:p>
            <a:r>
              <a:rPr lang="en-US" dirty="0"/>
              <a:t>Logo</a:t>
            </a:r>
            <a:endParaRPr lang="ru-RU" dirty="0"/>
          </a:p>
        </p:txBody>
      </p:sp>
      <p:sp>
        <p:nvSpPr>
          <p:cNvPr id="21" name="Picture Placeholder 11" descr="Competitors logos quadrant">
            <a:extLst>
              <a:ext uri="{FF2B5EF4-FFF2-40B4-BE49-F238E27FC236}">
                <a16:creationId xmlns:a16="http://schemas.microsoft.com/office/drawing/2014/main" id="{F1D6EC72-CD23-4FB2-B57B-639BD1321824}"/>
              </a:ext>
            </a:extLst>
          </p:cNvPr>
          <p:cNvSpPr>
            <a:spLocks noGrp="1"/>
          </p:cNvSpPr>
          <p:nvPr>
            <p:ph type="pic" sz="quarter" idx="41" hasCustomPrompt="1"/>
          </p:nvPr>
        </p:nvSpPr>
        <p:spPr>
          <a:xfrm>
            <a:off x="2521461" y="4889390"/>
            <a:ext cx="1772153" cy="777240"/>
          </a:xfrm>
          <a:solidFill>
            <a:schemeClr val="bg1">
              <a:alpha val="50000"/>
            </a:schemeClr>
          </a:solidFill>
        </p:spPr>
        <p:txBody>
          <a:bodyPr anchor="ctr" anchorCtr="0">
            <a:noAutofit/>
          </a:bodyPr>
          <a:lstStyle>
            <a:lvl1pPr marL="0" indent="0" algn="ctr">
              <a:buNone/>
              <a:defRPr sz="2000" i="0">
                <a:solidFill>
                  <a:schemeClr val="tx1"/>
                </a:solidFill>
              </a:defRPr>
            </a:lvl1pPr>
          </a:lstStyle>
          <a:p>
            <a:r>
              <a:rPr lang="en-US" dirty="0"/>
              <a:t>Competitor </a:t>
            </a:r>
            <a:r>
              <a:rPr lang="ru-RU" dirty="0"/>
              <a:t>3</a:t>
            </a:r>
            <a:endParaRPr lang="en-US" dirty="0"/>
          </a:p>
          <a:p>
            <a:r>
              <a:rPr lang="en-US" dirty="0"/>
              <a:t>Logo</a:t>
            </a:r>
            <a:endParaRPr lang="ru-RU" dirty="0"/>
          </a:p>
        </p:txBody>
      </p:sp>
      <p:sp>
        <p:nvSpPr>
          <p:cNvPr id="23" name="Picture Placeholder 11" descr="Competitors logos quadrant">
            <a:extLst>
              <a:ext uri="{FF2B5EF4-FFF2-40B4-BE49-F238E27FC236}">
                <a16:creationId xmlns:a16="http://schemas.microsoft.com/office/drawing/2014/main" id="{9ECFB104-72C8-4C8F-9892-D63C32BDB4C4}"/>
              </a:ext>
            </a:extLst>
          </p:cNvPr>
          <p:cNvSpPr>
            <a:spLocks noGrp="1"/>
          </p:cNvSpPr>
          <p:nvPr>
            <p:ph type="pic" sz="quarter" idx="42" hasCustomPrompt="1"/>
          </p:nvPr>
        </p:nvSpPr>
        <p:spPr>
          <a:xfrm>
            <a:off x="6829546" y="2770168"/>
            <a:ext cx="1772153" cy="777240"/>
          </a:xfrm>
          <a:solidFill>
            <a:schemeClr val="bg1">
              <a:alpha val="50000"/>
            </a:schemeClr>
          </a:solidFill>
        </p:spPr>
        <p:txBody>
          <a:bodyPr anchor="ctr" anchorCtr="0">
            <a:noAutofit/>
          </a:bodyPr>
          <a:lstStyle>
            <a:lvl1pPr marL="0" indent="0" algn="ctr">
              <a:buNone/>
              <a:defRPr sz="2000" i="0">
                <a:solidFill>
                  <a:schemeClr val="tx1"/>
                </a:solidFill>
              </a:defRPr>
            </a:lvl1pPr>
          </a:lstStyle>
          <a:p>
            <a:r>
              <a:rPr lang="en-US" dirty="0"/>
              <a:t>Competitor </a:t>
            </a:r>
            <a:r>
              <a:rPr lang="ru-RU" dirty="0"/>
              <a:t>4</a:t>
            </a:r>
            <a:endParaRPr lang="en-US" dirty="0"/>
          </a:p>
          <a:p>
            <a:r>
              <a:rPr lang="en-US" dirty="0"/>
              <a:t>Logo</a:t>
            </a:r>
            <a:endParaRPr lang="ru-RU" dirty="0"/>
          </a:p>
        </p:txBody>
      </p:sp>
      <p:sp>
        <p:nvSpPr>
          <p:cNvPr id="24" name="Picture Placeholder 11" descr="Competitors logos quadrant">
            <a:extLst>
              <a:ext uri="{FF2B5EF4-FFF2-40B4-BE49-F238E27FC236}">
                <a16:creationId xmlns:a16="http://schemas.microsoft.com/office/drawing/2014/main" id="{EB1BE7C2-D7E1-44FC-9E2F-07D83234A287}"/>
              </a:ext>
            </a:extLst>
          </p:cNvPr>
          <p:cNvSpPr>
            <a:spLocks noGrp="1"/>
          </p:cNvSpPr>
          <p:nvPr>
            <p:ph type="pic" sz="quarter" idx="43" hasCustomPrompt="1"/>
          </p:nvPr>
        </p:nvSpPr>
        <p:spPr>
          <a:xfrm>
            <a:off x="6496986" y="5026288"/>
            <a:ext cx="1772153" cy="777240"/>
          </a:xfrm>
          <a:solidFill>
            <a:schemeClr val="bg1">
              <a:alpha val="50000"/>
            </a:schemeClr>
          </a:solidFill>
        </p:spPr>
        <p:txBody>
          <a:bodyPr anchor="ctr" anchorCtr="0">
            <a:noAutofit/>
          </a:bodyPr>
          <a:lstStyle>
            <a:lvl1pPr marL="0" indent="0" algn="ctr">
              <a:buNone/>
              <a:defRPr sz="2000" i="0">
                <a:solidFill>
                  <a:schemeClr val="tx1"/>
                </a:solidFill>
              </a:defRPr>
            </a:lvl1pPr>
          </a:lstStyle>
          <a:p>
            <a:r>
              <a:rPr lang="en-US" dirty="0"/>
              <a:t>Competitor </a:t>
            </a:r>
            <a:r>
              <a:rPr lang="ru-RU" dirty="0"/>
              <a:t>5</a:t>
            </a:r>
            <a:endParaRPr lang="en-US" dirty="0"/>
          </a:p>
          <a:p>
            <a:r>
              <a:rPr lang="en-US" dirty="0"/>
              <a:t>Logo</a:t>
            </a:r>
            <a:endParaRPr lang="ru-RU" dirty="0"/>
          </a:p>
        </p:txBody>
      </p:sp>
      <p:sp>
        <p:nvSpPr>
          <p:cNvPr id="25" name="Picture Placeholder 11" descr="Competitors logos quadrant">
            <a:extLst>
              <a:ext uri="{FF2B5EF4-FFF2-40B4-BE49-F238E27FC236}">
                <a16:creationId xmlns:a16="http://schemas.microsoft.com/office/drawing/2014/main" id="{CC78793E-2DD2-4C95-911F-5128AE36DF8B}"/>
              </a:ext>
            </a:extLst>
          </p:cNvPr>
          <p:cNvSpPr>
            <a:spLocks noGrp="1"/>
          </p:cNvSpPr>
          <p:nvPr>
            <p:ph type="pic" sz="quarter" idx="44" hasCustomPrompt="1"/>
          </p:nvPr>
        </p:nvSpPr>
        <p:spPr>
          <a:xfrm>
            <a:off x="9571158" y="5289302"/>
            <a:ext cx="1772153" cy="777240"/>
          </a:xfrm>
          <a:solidFill>
            <a:schemeClr val="bg1">
              <a:alpha val="50000"/>
            </a:schemeClr>
          </a:solidFill>
        </p:spPr>
        <p:txBody>
          <a:bodyPr anchor="ctr" anchorCtr="0">
            <a:noAutofit/>
          </a:bodyPr>
          <a:lstStyle>
            <a:lvl1pPr marL="0" indent="0" algn="ctr">
              <a:buNone/>
              <a:defRPr sz="2000" i="0">
                <a:solidFill>
                  <a:schemeClr val="tx1"/>
                </a:solidFill>
              </a:defRPr>
            </a:lvl1pPr>
          </a:lstStyle>
          <a:p>
            <a:r>
              <a:rPr lang="en-US" dirty="0"/>
              <a:t>Competitor </a:t>
            </a:r>
            <a:r>
              <a:rPr lang="ru-RU" dirty="0"/>
              <a:t>6</a:t>
            </a:r>
            <a:endParaRPr lang="en-US" dirty="0"/>
          </a:p>
          <a:p>
            <a:r>
              <a:rPr lang="en-US" dirty="0"/>
              <a:t>Logo</a:t>
            </a:r>
            <a:endParaRPr lang="ru-RU" dirty="0"/>
          </a:p>
        </p:txBody>
      </p:sp>
      <p:sp>
        <p:nvSpPr>
          <p:cNvPr id="26" name="Text Placeholder 7">
            <a:extLst>
              <a:ext uri="{FF2B5EF4-FFF2-40B4-BE49-F238E27FC236}">
                <a16:creationId xmlns:a16="http://schemas.microsoft.com/office/drawing/2014/main" id="{242F0CC5-5779-42DA-8794-6726B62CC769}"/>
              </a:ext>
            </a:extLst>
          </p:cNvPr>
          <p:cNvSpPr>
            <a:spLocks noGrp="1"/>
          </p:cNvSpPr>
          <p:nvPr>
            <p:ph type="body" sz="quarter" idx="46" hasCustomPrompt="1"/>
          </p:nvPr>
        </p:nvSpPr>
        <p:spPr>
          <a:xfrm>
            <a:off x="788628" y="4089581"/>
            <a:ext cx="2741612" cy="248888"/>
          </a:xfrm>
        </p:spPr>
        <p:txBody>
          <a:bodyPr>
            <a:noAutofit/>
          </a:bodyPr>
          <a:lstStyle>
            <a:lvl1pPr marL="0" indent="0">
              <a:buNone/>
              <a:defRPr sz="1400" b="1">
                <a:solidFill>
                  <a:schemeClr val="tx1"/>
                </a:solidFill>
              </a:defRPr>
            </a:lvl1pPr>
            <a:lvl2pPr marL="457200" indent="0">
              <a:buNone/>
              <a:defRPr sz="1200" b="1"/>
            </a:lvl2pPr>
            <a:lvl3pPr>
              <a:defRPr sz="1200" b="1"/>
            </a:lvl3pPr>
            <a:lvl4pPr>
              <a:defRPr sz="1200" b="1"/>
            </a:lvl4pPr>
            <a:lvl5pPr>
              <a:defRPr sz="1200" b="1"/>
            </a:lvl5pPr>
          </a:lstStyle>
          <a:p>
            <a:pPr lvl="0"/>
            <a:r>
              <a:rPr lang="en-US" dirty="0"/>
              <a:t>More expensive</a:t>
            </a:r>
          </a:p>
        </p:txBody>
      </p:sp>
      <p:sp>
        <p:nvSpPr>
          <p:cNvPr id="31" name="Text Placeholder 7">
            <a:extLst>
              <a:ext uri="{FF2B5EF4-FFF2-40B4-BE49-F238E27FC236}">
                <a16:creationId xmlns:a16="http://schemas.microsoft.com/office/drawing/2014/main" id="{A1687596-F4AA-47A2-B151-DE1D2D317A9F}"/>
              </a:ext>
            </a:extLst>
          </p:cNvPr>
          <p:cNvSpPr>
            <a:spLocks noGrp="1"/>
          </p:cNvSpPr>
          <p:nvPr>
            <p:ph type="body" sz="quarter" idx="47" hasCustomPrompt="1"/>
          </p:nvPr>
        </p:nvSpPr>
        <p:spPr>
          <a:xfrm>
            <a:off x="8730592" y="4089581"/>
            <a:ext cx="2741612" cy="248888"/>
          </a:xfrm>
        </p:spPr>
        <p:txBody>
          <a:bodyPr>
            <a:noAutofit/>
          </a:bodyPr>
          <a:lstStyle>
            <a:lvl1pPr marL="0" indent="0" algn="r">
              <a:buNone/>
              <a:defRPr sz="1400" b="1">
                <a:solidFill>
                  <a:schemeClr val="tx1"/>
                </a:solidFill>
              </a:defRPr>
            </a:lvl1pPr>
            <a:lvl2pPr marL="457200" indent="0">
              <a:buNone/>
              <a:defRPr sz="1200" b="1"/>
            </a:lvl2pPr>
            <a:lvl3pPr>
              <a:defRPr sz="1200" b="1"/>
            </a:lvl3pPr>
            <a:lvl4pPr>
              <a:defRPr sz="1200" b="1"/>
            </a:lvl4pPr>
            <a:lvl5pPr>
              <a:defRPr sz="1200" b="1"/>
            </a:lvl5pPr>
          </a:lstStyle>
          <a:p>
            <a:pPr lvl="0"/>
            <a:r>
              <a:rPr lang="en-US" dirty="0"/>
              <a:t>Less expensive</a:t>
            </a:r>
          </a:p>
        </p:txBody>
      </p:sp>
      <p:sp>
        <p:nvSpPr>
          <p:cNvPr id="33" name="Text Placeholder 7">
            <a:extLst>
              <a:ext uri="{FF2B5EF4-FFF2-40B4-BE49-F238E27FC236}">
                <a16:creationId xmlns:a16="http://schemas.microsoft.com/office/drawing/2014/main" id="{70B300A8-8F26-4803-B75B-4109631B8AD7}"/>
              </a:ext>
            </a:extLst>
          </p:cNvPr>
          <p:cNvSpPr>
            <a:spLocks noGrp="1"/>
          </p:cNvSpPr>
          <p:nvPr>
            <p:ph type="body" sz="quarter" idx="48" hasCustomPrompt="1"/>
          </p:nvPr>
        </p:nvSpPr>
        <p:spPr>
          <a:xfrm>
            <a:off x="3716416" y="6208556"/>
            <a:ext cx="2741612" cy="248888"/>
          </a:xfrm>
        </p:spPr>
        <p:txBody>
          <a:bodyPr>
            <a:noAutofit/>
          </a:bodyPr>
          <a:lstStyle>
            <a:lvl1pPr marL="0" indent="0" algn="ctr">
              <a:buNone/>
              <a:defRPr sz="1400" b="1">
                <a:solidFill>
                  <a:schemeClr val="tx1"/>
                </a:solidFill>
              </a:defRPr>
            </a:lvl1pPr>
            <a:lvl2pPr marL="457200" indent="0">
              <a:buNone/>
              <a:defRPr sz="1200" b="1"/>
            </a:lvl2pPr>
            <a:lvl3pPr>
              <a:defRPr sz="1200" b="1"/>
            </a:lvl3pPr>
            <a:lvl4pPr>
              <a:defRPr sz="1200" b="1"/>
            </a:lvl4pPr>
            <a:lvl5pPr>
              <a:defRPr sz="1200" b="1"/>
            </a:lvl5pPr>
          </a:lstStyle>
          <a:p>
            <a:pPr lvl="0"/>
            <a:r>
              <a:rPr lang="en-US" dirty="0"/>
              <a:t>Less convenient</a:t>
            </a:r>
          </a:p>
        </p:txBody>
      </p:sp>
      <p:sp>
        <p:nvSpPr>
          <p:cNvPr id="34" name="Text Placeholder 7">
            <a:extLst>
              <a:ext uri="{FF2B5EF4-FFF2-40B4-BE49-F238E27FC236}">
                <a16:creationId xmlns:a16="http://schemas.microsoft.com/office/drawing/2014/main" id="{652D52EF-59ED-4ADC-B2F9-DFFB875F5A5F}"/>
              </a:ext>
            </a:extLst>
          </p:cNvPr>
          <p:cNvSpPr>
            <a:spLocks noGrp="1"/>
          </p:cNvSpPr>
          <p:nvPr>
            <p:ph type="body" sz="quarter" idx="49" hasCustomPrompt="1"/>
          </p:nvPr>
        </p:nvSpPr>
        <p:spPr>
          <a:xfrm>
            <a:off x="3716416" y="1876140"/>
            <a:ext cx="2741612" cy="248888"/>
          </a:xfrm>
        </p:spPr>
        <p:txBody>
          <a:bodyPr>
            <a:noAutofit/>
          </a:bodyPr>
          <a:lstStyle>
            <a:lvl1pPr marL="0" indent="0" algn="ctr">
              <a:buNone/>
              <a:defRPr sz="1400" b="1">
                <a:solidFill>
                  <a:schemeClr val="tx1"/>
                </a:solidFill>
              </a:defRPr>
            </a:lvl1pPr>
            <a:lvl2pPr marL="457200" indent="0">
              <a:buNone/>
              <a:defRPr sz="1200" b="1"/>
            </a:lvl2pPr>
            <a:lvl3pPr>
              <a:defRPr sz="1200" b="1"/>
            </a:lvl3pPr>
            <a:lvl4pPr>
              <a:defRPr sz="1200" b="1"/>
            </a:lvl4pPr>
            <a:lvl5pPr>
              <a:defRPr sz="1200" b="1"/>
            </a:lvl5pPr>
          </a:lstStyle>
          <a:p>
            <a:pPr lvl="0"/>
            <a:r>
              <a:rPr lang="en-US" dirty="0"/>
              <a:t>More convenient</a:t>
            </a:r>
          </a:p>
        </p:txBody>
      </p:sp>
      <p:sp>
        <p:nvSpPr>
          <p:cNvPr id="35" name="Picture Placeholder 13">
            <a:extLst>
              <a:ext uri="{FF2B5EF4-FFF2-40B4-BE49-F238E27FC236}">
                <a16:creationId xmlns:a16="http://schemas.microsoft.com/office/drawing/2014/main" id="{2126427F-C54E-4B7F-9641-938D9541923F}"/>
              </a:ext>
            </a:extLst>
          </p:cNvPr>
          <p:cNvSpPr>
            <a:spLocks noGrp="1"/>
          </p:cNvSpPr>
          <p:nvPr>
            <p:ph type="pic" sz="quarter" idx="50"/>
          </p:nvPr>
        </p:nvSpPr>
        <p:spPr>
          <a:xfrm>
            <a:off x="9013409" y="1981647"/>
            <a:ext cx="2331720" cy="539496"/>
          </a:xfrm>
          <a:solidFill>
            <a:schemeClr val="bg1"/>
          </a:solidFill>
          <a:ln>
            <a:noFill/>
          </a:ln>
        </p:spPr>
        <p:txBody>
          <a:bodyPr anchor="ctr" anchorCtr="0">
            <a:noAutofit/>
          </a:bodyPr>
          <a:lstStyle>
            <a:lvl1pPr marL="0" indent="0" algn="ctr">
              <a:buNone/>
              <a:defRPr sz="1400">
                <a:solidFill>
                  <a:schemeClr val="tx1"/>
                </a:solidFill>
              </a:defRPr>
            </a:lvl1pPr>
          </a:lstStyle>
          <a:p>
            <a:r>
              <a:rPr lang="en-US"/>
              <a:t>Click icon to add picture</a:t>
            </a:r>
            <a:endParaRPr lang="ru-RU" dirty="0"/>
          </a:p>
        </p:txBody>
      </p:sp>
    </p:spTree>
    <p:extLst>
      <p:ext uri="{BB962C8B-B14F-4D97-AF65-F5344CB8AC3E}">
        <p14:creationId xmlns:p14="http://schemas.microsoft.com/office/powerpoint/2010/main" val="183192124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hree Steps Content Layout">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BE1BF711-AD1E-4C2A-92AA-123A8E0CCD99}"/>
              </a:ext>
            </a:extLst>
          </p:cNvPr>
          <p:cNvSpPr>
            <a:spLocks noGrp="1"/>
          </p:cNvSpPr>
          <p:nvPr>
            <p:ph type="title" hasCustomPrompt="1"/>
          </p:nvPr>
        </p:nvSpPr>
        <p:spPr>
          <a:xfrm>
            <a:off x="838200" y="1506660"/>
            <a:ext cx="6121400" cy="761540"/>
          </a:xfrm>
        </p:spPr>
        <p:txBody>
          <a:bodyPr lIns="0" tIns="0" rIns="0" bIns="0" anchor="b" anchorCtr="0">
            <a:normAutofit/>
          </a:bodyPr>
          <a:lstStyle>
            <a:lvl1pPr>
              <a:defRPr sz="3600" b="1"/>
            </a:lvl1pPr>
          </a:lstStyle>
          <a:p>
            <a:r>
              <a:rPr lang="en-US" dirty="0"/>
              <a:t>CLICK TO EDIT</a:t>
            </a:r>
            <a:endParaRPr lang="ru-RU" dirty="0"/>
          </a:p>
        </p:txBody>
      </p:sp>
      <p:sp>
        <p:nvSpPr>
          <p:cNvPr id="18" name="Rectangle 17">
            <a:extLst>
              <a:ext uri="{FF2B5EF4-FFF2-40B4-BE49-F238E27FC236}">
                <a16:creationId xmlns:a16="http://schemas.microsoft.com/office/drawing/2014/main" id="{9DC30695-97E1-4601-8C7B-961D69628644}"/>
              </a:ext>
            </a:extLst>
          </p:cNvPr>
          <p:cNvSpPr/>
          <p:nvPr userDrawn="1"/>
        </p:nvSpPr>
        <p:spPr>
          <a:xfrm>
            <a:off x="838200" y="3703320"/>
            <a:ext cx="3528000" cy="315468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3" name="Date Placeholder 2">
            <a:extLst>
              <a:ext uri="{FF2B5EF4-FFF2-40B4-BE49-F238E27FC236}">
                <a16:creationId xmlns:a16="http://schemas.microsoft.com/office/drawing/2014/main" id="{221790C1-778D-449B-9C8D-C9FC1B327D01}"/>
              </a:ext>
            </a:extLst>
          </p:cNvPr>
          <p:cNvSpPr>
            <a:spLocks noGrp="1"/>
          </p:cNvSpPr>
          <p:nvPr>
            <p:ph type="dt" sz="half" idx="10"/>
          </p:nvPr>
        </p:nvSpPr>
        <p:spPr/>
        <p:txBody>
          <a:bodyPr/>
          <a:lstStyle/>
          <a:p>
            <a:r>
              <a:rPr lang="en-US" dirty="0"/>
              <a:t>MM.DD.20XX</a:t>
            </a:r>
            <a:endParaRPr lang="ru-RU" dirty="0"/>
          </a:p>
        </p:txBody>
      </p:sp>
      <p:sp>
        <p:nvSpPr>
          <p:cNvPr id="4" name="Footer Placeholder 3">
            <a:extLst>
              <a:ext uri="{FF2B5EF4-FFF2-40B4-BE49-F238E27FC236}">
                <a16:creationId xmlns:a16="http://schemas.microsoft.com/office/drawing/2014/main" id="{FFFF8FD5-F70C-4F63-B90E-47DD23FC01C3}"/>
              </a:ext>
            </a:extLst>
          </p:cNvPr>
          <p:cNvSpPr>
            <a:spLocks noGrp="1"/>
          </p:cNvSpPr>
          <p:nvPr>
            <p:ph type="ftr" sz="quarter" idx="11"/>
          </p:nvPr>
        </p:nvSpPr>
        <p:spPr/>
        <p:txBody>
          <a:bodyPr/>
          <a:lstStyle/>
          <a:p>
            <a:r>
              <a:rPr lang="en-US" dirty="0"/>
              <a:t>ADD A FOOTER</a:t>
            </a:r>
            <a:endParaRPr lang="ru-RU" dirty="0"/>
          </a:p>
        </p:txBody>
      </p:sp>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ru-RU" smtClean="0"/>
              <a:t>‹#›</a:t>
            </a:fld>
            <a:endParaRPr lang="ru-RU" dirty="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12" name="Picture Placeholder 13">
            <a:extLst>
              <a:ext uri="{FF2B5EF4-FFF2-40B4-BE49-F238E27FC236}">
                <a16:creationId xmlns:a16="http://schemas.microsoft.com/office/drawing/2014/main"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a:t>Click icon to add picture</a:t>
            </a:r>
            <a:endParaRPr lang="ru-RU" dirty="0"/>
          </a:p>
        </p:txBody>
      </p:sp>
      <p:sp>
        <p:nvSpPr>
          <p:cNvPr id="29" name="Text Placeholder 2">
            <a:extLst>
              <a:ext uri="{FF2B5EF4-FFF2-40B4-BE49-F238E27FC236}">
                <a16:creationId xmlns:a16="http://schemas.microsoft.com/office/drawing/2014/main" id="{E2B5B824-F1E4-4ADF-B1C2-3DBA2FC66495}"/>
              </a:ext>
            </a:extLst>
          </p:cNvPr>
          <p:cNvSpPr>
            <a:spLocks noGrp="1"/>
          </p:cNvSpPr>
          <p:nvPr>
            <p:ph type="body" idx="34" hasCustomPrompt="1"/>
          </p:nvPr>
        </p:nvSpPr>
        <p:spPr>
          <a:xfrm>
            <a:off x="1279896" y="3829204"/>
            <a:ext cx="2737417" cy="478453"/>
          </a:xfrm>
        </p:spPr>
        <p:txBody>
          <a:bodyPr lIns="0" tIns="0" rIns="0" bIns="0" anchor="b">
            <a:normAutofit/>
          </a:bodyPr>
          <a:lstStyle>
            <a:lvl1pPr marL="0" indent="0" algn="l">
              <a:spcBef>
                <a:spcPts val="600"/>
              </a:spcBef>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Section 1 Title</a:t>
            </a:r>
          </a:p>
        </p:txBody>
      </p:sp>
      <p:sp>
        <p:nvSpPr>
          <p:cNvPr id="22" name="Text Placeholder 2">
            <a:extLst>
              <a:ext uri="{FF2B5EF4-FFF2-40B4-BE49-F238E27FC236}">
                <a16:creationId xmlns:a16="http://schemas.microsoft.com/office/drawing/2014/main" id="{CADBF3A0-15C9-427F-8FD2-15ED840D4E0D}"/>
              </a:ext>
            </a:extLst>
          </p:cNvPr>
          <p:cNvSpPr>
            <a:spLocks noGrp="1"/>
          </p:cNvSpPr>
          <p:nvPr>
            <p:ph type="body" idx="13"/>
          </p:nvPr>
        </p:nvSpPr>
        <p:spPr>
          <a:xfrm>
            <a:off x="1275701" y="4617038"/>
            <a:ext cx="2741612" cy="1463785"/>
          </a:xfrm>
        </p:spPr>
        <p:txBody>
          <a:bodyPr lIns="0" tIns="0" rIns="0" bIns="0" anchor="t" anchorCtr="0">
            <a:normAutofit/>
          </a:bodyPr>
          <a:lstStyle>
            <a:lvl1pPr marL="216000" indent="-216000">
              <a:spcBef>
                <a:spcPts val="600"/>
              </a:spcBef>
              <a:buClr>
                <a:schemeClr val="accent4">
                  <a:lumMod val="60000"/>
                  <a:lumOff val="40000"/>
                </a:schemeClr>
              </a:buClr>
              <a:buFont typeface="Wingdings" panose="05000000000000000000" pitchFamily="2" charset="2"/>
              <a:buChar char="§"/>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4" name="Text Placeholder 2">
            <a:extLst>
              <a:ext uri="{FF2B5EF4-FFF2-40B4-BE49-F238E27FC236}">
                <a16:creationId xmlns:a16="http://schemas.microsoft.com/office/drawing/2014/main" id="{C5E37954-2587-4B97-88B7-FA4C7604AC87}"/>
              </a:ext>
            </a:extLst>
          </p:cNvPr>
          <p:cNvSpPr>
            <a:spLocks noGrp="1"/>
          </p:cNvSpPr>
          <p:nvPr>
            <p:ph type="body" idx="37"/>
          </p:nvPr>
        </p:nvSpPr>
        <p:spPr>
          <a:xfrm>
            <a:off x="862259" y="2739982"/>
            <a:ext cx="3432374" cy="845403"/>
          </a:xfrm>
        </p:spPr>
        <p:txBody>
          <a:bodyPr lIns="0" tIns="0" rIns="0" bIns="0" anchor="t" anchorCtr="0">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9" name="Rectangle 18">
            <a:extLst>
              <a:ext uri="{FF2B5EF4-FFF2-40B4-BE49-F238E27FC236}">
                <a16:creationId xmlns:a16="http://schemas.microsoft.com/office/drawing/2014/main" id="{E250C9FB-EE54-4D19-932C-4EF9C7CC93B4}"/>
              </a:ext>
            </a:extLst>
          </p:cNvPr>
          <p:cNvSpPr/>
          <p:nvPr userDrawn="1"/>
        </p:nvSpPr>
        <p:spPr>
          <a:xfrm>
            <a:off x="4368003" y="2944943"/>
            <a:ext cx="3510000" cy="315468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20" name="Text Placeholder 2">
            <a:extLst>
              <a:ext uri="{FF2B5EF4-FFF2-40B4-BE49-F238E27FC236}">
                <a16:creationId xmlns:a16="http://schemas.microsoft.com/office/drawing/2014/main" id="{0DA829CB-8433-4580-B34A-C48512DF4776}"/>
              </a:ext>
            </a:extLst>
          </p:cNvPr>
          <p:cNvSpPr>
            <a:spLocks noGrp="1"/>
          </p:cNvSpPr>
          <p:nvPr>
            <p:ph type="body" idx="38" hasCustomPrompt="1"/>
          </p:nvPr>
        </p:nvSpPr>
        <p:spPr>
          <a:xfrm>
            <a:off x="4813818" y="3070827"/>
            <a:ext cx="2718357" cy="478453"/>
          </a:xfrm>
        </p:spPr>
        <p:txBody>
          <a:bodyPr lIns="0" tIns="0" rIns="0" bIns="0" anchor="b">
            <a:normAutofit/>
          </a:bodyPr>
          <a:lstStyle>
            <a:lvl1pPr marL="0" indent="0" algn="l">
              <a:spcBef>
                <a:spcPts val="600"/>
              </a:spcBef>
              <a:buNone/>
              <a:defRPr sz="2000" b="1" i="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Section 1 Title</a:t>
            </a:r>
          </a:p>
        </p:txBody>
      </p:sp>
      <p:sp>
        <p:nvSpPr>
          <p:cNvPr id="21" name="Text Placeholder 2">
            <a:extLst>
              <a:ext uri="{FF2B5EF4-FFF2-40B4-BE49-F238E27FC236}">
                <a16:creationId xmlns:a16="http://schemas.microsoft.com/office/drawing/2014/main" id="{2B17A0E8-5FE1-4EDB-9912-D15DE0F515CA}"/>
              </a:ext>
            </a:extLst>
          </p:cNvPr>
          <p:cNvSpPr>
            <a:spLocks noGrp="1"/>
          </p:cNvSpPr>
          <p:nvPr>
            <p:ph type="body" idx="39"/>
          </p:nvPr>
        </p:nvSpPr>
        <p:spPr>
          <a:xfrm>
            <a:off x="4809623" y="3858661"/>
            <a:ext cx="2718358" cy="2077777"/>
          </a:xfrm>
        </p:spPr>
        <p:txBody>
          <a:bodyPr lIns="0" tIns="0" rIns="0" bIns="0" anchor="t" anchorCtr="0">
            <a:normAutofit/>
          </a:bodyPr>
          <a:lstStyle>
            <a:lvl1pPr marL="216000" indent="-216000">
              <a:spcBef>
                <a:spcPts val="600"/>
              </a:spcBef>
              <a:buClr>
                <a:schemeClr val="accent4">
                  <a:lumMod val="60000"/>
                  <a:lumOff val="40000"/>
                </a:schemeClr>
              </a:buClr>
              <a:buFont typeface="Wingdings" panose="05000000000000000000" pitchFamily="2" charset="2"/>
              <a:buChar char="§"/>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Rectangle 22">
            <a:extLst>
              <a:ext uri="{FF2B5EF4-FFF2-40B4-BE49-F238E27FC236}">
                <a16:creationId xmlns:a16="http://schemas.microsoft.com/office/drawing/2014/main" id="{5F78EA48-44FB-466C-808A-654F878A2BE5}"/>
              </a:ext>
            </a:extLst>
          </p:cNvPr>
          <p:cNvSpPr/>
          <p:nvPr userDrawn="1"/>
        </p:nvSpPr>
        <p:spPr>
          <a:xfrm>
            <a:off x="7859550" y="914400"/>
            <a:ext cx="3492000" cy="419709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24" name="Text Placeholder 2">
            <a:extLst>
              <a:ext uri="{FF2B5EF4-FFF2-40B4-BE49-F238E27FC236}">
                <a16:creationId xmlns:a16="http://schemas.microsoft.com/office/drawing/2014/main" id="{858E05EE-476C-464F-97E9-AB4404E1031E}"/>
              </a:ext>
            </a:extLst>
          </p:cNvPr>
          <p:cNvSpPr>
            <a:spLocks noGrp="1"/>
          </p:cNvSpPr>
          <p:nvPr>
            <p:ph type="body" idx="40" hasCustomPrompt="1"/>
          </p:nvPr>
        </p:nvSpPr>
        <p:spPr>
          <a:xfrm>
            <a:off x="8301247" y="1040284"/>
            <a:ext cx="2728138" cy="478453"/>
          </a:xfrm>
        </p:spPr>
        <p:txBody>
          <a:bodyPr lIns="0" tIns="0" rIns="0" bIns="0" anchor="b">
            <a:normAutofit/>
          </a:bodyPr>
          <a:lstStyle>
            <a:lvl1pPr marL="0" indent="0" algn="l">
              <a:spcBef>
                <a:spcPts val="600"/>
              </a:spcBef>
              <a:buNone/>
              <a:defRPr sz="2000" b="1" i="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Section 1 Title</a:t>
            </a:r>
            <a:endParaRPr lang="en-US" dirty="0"/>
          </a:p>
        </p:txBody>
      </p:sp>
      <p:sp>
        <p:nvSpPr>
          <p:cNvPr id="25" name="Text Placeholder 2">
            <a:extLst>
              <a:ext uri="{FF2B5EF4-FFF2-40B4-BE49-F238E27FC236}">
                <a16:creationId xmlns:a16="http://schemas.microsoft.com/office/drawing/2014/main" id="{3A2B7032-E785-4A36-9ADB-097498F9D09B}"/>
              </a:ext>
            </a:extLst>
          </p:cNvPr>
          <p:cNvSpPr>
            <a:spLocks noGrp="1"/>
          </p:cNvSpPr>
          <p:nvPr>
            <p:ph type="body" idx="41"/>
          </p:nvPr>
        </p:nvSpPr>
        <p:spPr>
          <a:xfrm>
            <a:off x="8292856" y="1828117"/>
            <a:ext cx="2731930" cy="3112371"/>
          </a:xfrm>
        </p:spPr>
        <p:txBody>
          <a:bodyPr lIns="0" tIns="0" rIns="0" bIns="0" anchor="t" anchorCtr="0">
            <a:normAutofit/>
          </a:bodyPr>
          <a:lstStyle>
            <a:lvl1pPr marL="216000" indent="-216000">
              <a:spcBef>
                <a:spcPts val="600"/>
              </a:spcBef>
              <a:buClr>
                <a:schemeClr val="accent1"/>
              </a:buClr>
              <a:buFont typeface="Wingdings" panose="05000000000000000000" pitchFamily="2" charset="2"/>
              <a:buChar char="§"/>
              <a:defRPr sz="1400" b="0" i="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Text Placeholder 2">
            <a:extLst>
              <a:ext uri="{FF2B5EF4-FFF2-40B4-BE49-F238E27FC236}">
                <a16:creationId xmlns:a16="http://schemas.microsoft.com/office/drawing/2014/main" id="{C978BB3C-0EC9-4911-AF98-3B17C4CE8FA3}"/>
              </a:ext>
            </a:extLst>
          </p:cNvPr>
          <p:cNvSpPr>
            <a:spLocks noGrp="1"/>
          </p:cNvSpPr>
          <p:nvPr>
            <p:ph type="body" idx="42" hasCustomPrompt="1"/>
          </p:nvPr>
        </p:nvSpPr>
        <p:spPr>
          <a:xfrm>
            <a:off x="1279896" y="4348591"/>
            <a:ext cx="2741611" cy="246279"/>
          </a:xfrm>
        </p:spPr>
        <p:txBody>
          <a:bodyPr lIns="0" tIns="0" rIns="0" bIns="0" anchor="b">
            <a:normAutofit/>
          </a:bodyPr>
          <a:lstStyle>
            <a:lvl1pPr marL="0" indent="0" algn="l">
              <a:spcBef>
                <a:spcPts val="600"/>
              </a:spcBef>
              <a:buNone/>
              <a:defRPr sz="1400" b="1" i="1">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Section 1 Title</a:t>
            </a:r>
          </a:p>
        </p:txBody>
      </p:sp>
      <p:sp>
        <p:nvSpPr>
          <p:cNvPr id="28" name="Text Placeholder 2">
            <a:extLst>
              <a:ext uri="{FF2B5EF4-FFF2-40B4-BE49-F238E27FC236}">
                <a16:creationId xmlns:a16="http://schemas.microsoft.com/office/drawing/2014/main" id="{FF3182A3-A2A8-4CAF-9CB8-8D2AFF31639B}"/>
              </a:ext>
            </a:extLst>
          </p:cNvPr>
          <p:cNvSpPr>
            <a:spLocks noGrp="1"/>
          </p:cNvSpPr>
          <p:nvPr>
            <p:ph type="body" idx="43" hasCustomPrompt="1"/>
          </p:nvPr>
        </p:nvSpPr>
        <p:spPr>
          <a:xfrm>
            <a:off x="4813818" y="3590214"/>
            <a:ext cx="2718357" cy="246279"/>
          </a:xfrm>
        </p:spPr>
        <p:txBody>
          <a:bodyPr lIns="0" tIns="0" rIns="0" bIns="0" anchor="b">
            <a:normAutofit/>
          </a:bodyPr>
          <a:lstStyle>
            <a:lvl1pPr marL="0" indent="0" algn="l">
              <a:spcBef>
                <a:spcPts val="600"/>
              </a:spcBef>
              <a:buNone/>
              <a:defRPr sz="1400" b="1" i="1">
                <a:solidFill>
                  <a:schemeClr val="tx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Section 1 Title</a:t>
            </a:r>
          </a:p>
        </p:txBody>
      </p:sp>
      <p:sp>
        <p:nvSpPr>
          <p:cNvPr id="31" name="Text Placeholder 2">
            <a:extLst>
              <a:ext uri="{FF2B5EF4-FFF2-40B4-BE49-F238E27FC236}">
                <a16:creationId xmlns:a16="http://schemas.microsoft.com/office/drawing/2014/main" id="{EAE2A6B1-5D4C-4E87-A1F9-92B4CC63D18E}"/>
              </a:ext>
            </a:extLst>
          </p:cNvPr>
          <p:cNvSpPr>
            <a:spLocks noGrp="1"/>
          </p:cNvSpPr>
          <p:nvPr>
            <p:ph type="body" idx="44" hasCustomPrompt="1"/>
          </p:nvPr>
        </p:nvSpPr>
        <p:spPr>
          <a:xfrm>
            <a:off x="8301247" y="1559671"/>
            <a:ext cx="2728138" cy="246279"/>
          </a:xfrm>
        </p:spPr>
        <p:txBody>
          <a:bodyPr lIns="0" tIns="0" rIns="0" bIns="0" anchor="b">
            <a:normAutofit/>
          </a:bodyPr>
          <a:lstStyle>
            <a:lvl1pPr marL="0" indent="0" algn="l">
              <a:spcBef>
                <a:spcPts val="600"/>
              </a:spcBef>
              <a:buNone/>
              <a:defRPr sz="1400" b="1" i="1">
                <a:solidFill>
                  <a:schemeClr val="bg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Section 1 Title</a:t>
            </a:r>
            <a:endParaRPr lang="en-US" dirty="0"/>
          </a:p>
        </p:txBody>
      </p:sp>
      <p:sp>
        <p:nvSpPr>
          <p:cNvPr id="27" name="Rectangle 30" descr="Rectangle shape">
            <a:extLst>
              <a:ext uri="{FF2B5EF4-FFF2-40B4-BE49-F238E27FC236}">
                <a16:creationId xmlns:a16="http://schemas.microsoft.com/office/drawing/2014/main" id="{3FD4F881-8EF1-46B0-A01F-F145F6EA85C6}"/>
              </a:ext>
            </a:extLst>
          </p:cNvPr>
          <p:cNvSpPr/>
          <p:nvPr userDrawn="1"/>
        </p:nvSpPr>
        <p:spPr>
          <a:xfrm>
            <a:off x="0" y="2395688"/>
            <a:ext cx="5518372"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Tree>
    <p:extLst>
      <p:ext uri="{BB962C8B-B14F-4D97-AF65-F5344CB8AC3E}">
        <p14:creationId xmlns:p14="http://schemas.microsoft.com/office/powerpoint/2010/main" val="413791412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able Content Layou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21790C1-778D-449B-9C8D-C9FC1B327D01}"/>
              </a:ext>
            </a:extLst>
          </p:cNvPr>
          <p:cNvSpPr>
            <a:spLocks noGrp="1"/>
          </p:cNvSpPr>
          <p:nvPr>
            <p:ph type="dt" sz="half" idx="10"/>
          </p:nvPr>
        </p:nvSpPr>
        <p:spPr/>
        <p:txBody>
          <a:bodyPr/>
          <a:lstStyle/>
          <a:p>
            <a:r>
              <a:rPr lang="en-US" dirty="0"/>
              <a:t>MM.DD.20XX</a:t>
            </a:r>
            <a:endParaRPr lang="ru-RU" dirty="0"/>
          </a:p>
        </p:txBody>
      </p:sp>
      <p:sp>
        <p:nvSpPr>
          <p:cNvPr id="4" name="Footer Placeholder 3">
            <a:extLst>
              <a:ext uri="{FF2B5EF4-FFF2-40B4-BE49-F238E27FC236}">
                <a16:creationId xmlns:a16="http://schemas.microsoft.com/office/drawing/2014/main" id="{FFFF8FD5-F70C-4F63-B90E-47DD23FC01C3}"/>
              </a:ext>
            </a:extLst>
          </p:cNvPr>
          <p:cNvSpPr>
            <a:spLocks noGrp="1"/>
          </p:cNvSpPr>
          <p:nvPr>
            <p:ph type="ftr" sz="quarter" idx="11"/>
          </p:nvPr>
        </p:nvSpPr>
        <p:spPr/>
        <p:txBody>
          <a:bodyPr/>
          <a:lstStyle/>
          <a:p>
            <a:r>
              <a:rPr lang="en-US" dirty="0"/>
              <a:t>ADD A FOOTER</a:t>
            </a:r>
            <a:endParaRPr lang="ru-RU" dirty="0"/>
          </a:p>
        </p:txBody>
      </p:sp>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ru-RU" smtClean="0"/>
              <a:t>‹#›</a:t>
            </a:fld>
            <a:endParaRPr lang="ru-RU" dirty="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9" name="Text Placeholder 2">
            <a:extLst>
              <a:ext uri="{FF2B5EF4-FFF2-40B4-BE49-F238E27FC236}">
                <a16:creationId xmlns:a16="http://schemas.microsoft.com/office/drawing/2014/main" id="{F947FF51-80C5-433A-A515-4334E29588D0}"/>
              </a:ext>
            </a:extLst>
          </p:cNvPr>
          <p:cNvSpPr>
            <a:spLocks noGrp="1"/>
          </p:cNvSpPr>
          <p:nvPr>
            <p:ph type="body" idx="1"/>
          </p:nvPr>
        </p:nvSpPr>
        <p:spPr>
          <a:xfrm>
            <a:off x="862258" y="1740127"/>
            <a:ext cx="7800832" cy="481465"/>
          </a:xfrm>
        </p:spPr>
        <p:txBody>
          <a:bodyPr lIns="0" tIns="0" rIns="0" bIns="0" anchor="t" anchorCtr="0">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1" name="Title 1">
            <a:extLst>
              <a:ext uri="{FF2B5EF4-FFF2-40B4-BE49-F238E27FC236}">
                <a16:creationId xmlns:a16="http://schemas.microsoft.com/office/drawing/2014/main" id="{58EFAFB9-41FD-471B-8C26-B5481B74C36E}"/>
              </a:ext>
            </a:extLst>
          </p:cNvPr>
          <p:cNvSpPr>
            <a:spLocks noGrp="1"/>
          </p:cNvSpPr>
          <p:nvPr>
            <p:ph type="title" hasCustomPrompt="1"/>
          </p:nvPr>
        </p:nvSpPr>
        <p:spPr>
          <a:xfrm>
            <a:off x="838201" y="617258"/>
            <a:ext cx="7800832" cy="594132"/>
          </a:xfrm>
        </p:spPr>
        <p:txBody>
          <a:bodyPr lIns="0" tIns="0" rIns="0" bIns="0" anchor="b" anchorCtr="0">
            <a:normAutofit/>
          </a:bodyPr>
          <a:lstStyle>
            <a:lvl1pPr marL="0" algn="l"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dirty="0"/>
              <a:t>CLICK TO EDIT MASTER TITLE</a:t>
            </a:r>
            <a:endParaRPr lang="ru-RU" dirty="0"/>
          </a:p>
        </p:txBody>
      </p:sp>
      <p:sp>
        <p:nvSpPr>
          <p:cNvPr id="17" name="Text Placeholder 2">
            <a:extLst>
              <a:ext uri="{FF2B5EF4-FFF2-40B4-BE49-F238E27FC236}">
                <a16:creationId xmlns:a16="http://schemas.microsoft.com/office/drawing/2014/main" id="{F0D239C0-D332-4295-B0D2-EE7E153AEF85}"/>
              </a:ext>
            </a:extLst>
          </p:cNvPr>
          <p:cNvSpPr>
            <a:spLocks noGrp="1"/>
          </p:cNvSpPr>
          <p:nvPr>
            <p:ph type="body" idx="21"/>
          </p:nvPr>
        </p:nvSpPr>
        <p:spPr>
          <a:xfrm>
            <a:off x="867819" y="2345281"/>
            <a:ext cx="4399506" cy="467382"/>
          </a:xfrm>
        </p:spPr>
        <p:txBody>
          <a:bodyPr lIns="0" tIns="0" rIns="0" bIns="0" anchor="b">
            <a:normAutofit/>
          </a:bodyPr>
          <a:lstStyle>
            <a:lvl1pPr marL="0" indent="0">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4" name="Picture Placeholder 13">
            <a:extLst>
              <a:ext uri="{FF2B5EF4-FFF2-40B4-BE49-F238E27FC236}">
                <a16:creationId xmlns:a16="http://schemas.microsoft.com/office/drawing/2014/main" id="{6CFA9DC2-8816-4504-9E78-0D6A51A4ABBE}"/>
              </a:ext>
            </a:extLst>
          </p:cNvPr>
          <p:cNvSpPr>
            <a:spLocks noGrp="1"/>
          </p:cNvSpPr>
          <p:nvPr>
            <p:ph type="pic" sz="quarter" idx="16"/>
          </p:nvPr>
        </p:nvSpPr>
        <p:spPr>
          <a:xfrm>
            <a:off x="9013409" y="774398"/>
            <a:ext cx="2331720" cy="539496"/>
          </a:xfrm>
          <a:ln>
            <a:noFill/>
          </a:ln>
        </p:spPr>
        <p:txBody>
          <a:bodyPr anchor="ctr" anchorCtr="0">
            <a:noAutofit/>
          </a:bodyPr>
          <a:lstStyle>
            <a:lvl1pPr marL="0" indent="0" algn="ctr">
              <a:buNone/>
              <a:defRPr sz="1400">
                <a:solidFill>
                  <a:schemeClr val="tx1"/>
                </a:solidFill>
              </a:defRPr>
            </a:lvl1pPr>
          </a:lstStyle>
          <a:p>
            <a:r>
              <a:rPr lang="en-US"/>
              <a:t>Click icon to add picture</a:t>
            </a:r>
            <a:endParaRPr lang="ru-RU" dirty="0"/>
          </a:p>
        </p:txBody>
      </p:sp>
      <p:sp>
        <p:nvSpPr>
          <p:cNvPr id="26" name="Text Placeholder 2">
            <a:extLst>
              <a:ext uri="{FF2B5EF4-FFF2-40B4-BE49-F238E27FC236}">
                <a16:creationId xmlns:a16="http://schemas.microsoft.com/office/drawing/2014/main" id="{F0C6A052-44FB-4766-A715-5F60A7AEF0AD}"/>
              </a:ext>
            </a:extLst>
          </p:cNvPr>
          <p:cNvSpPr>
            <a:spLocks noGrp="1"/>
          </p:cNvSpPr>
          <p:nvPr>
            <p:ph type="body" idx="30"/>
          </p:nvPr>
        </p:nvSpPr>
        <p:spPr>
          <a:xfrm>
            <a:off x="6245711" y="2345281"/>
            <a:ext cx="5078469" cy="467382"/>
          </a:xfrm>
        </p:spPr>
        <p:txBody>
          <a:bodyPr lIns="0" tIns="0" rIns="0" bIns="0" anchor="b">
            <a:normAutofit/>
          </a:bodyPr>
          <a:lstStyle>
            <a:lvl1pPr marL="0" indent="0">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3" name="Content Placeholder 12">
            <a:extLst>
              <a:ext uri="{FF2B5EF4-FFF2-40B4-BE49-F238E27FC236}">
                <a16:creationId xmlns:a16="http://schemas.microsoft.com/office/drawing/2014/main" id="{68C1D2FC-82D4-4984-A285-D297EC46F0D8}"/>
              </a:ext>
            </a:extLst>
          </p:cNvPr>
          <p:cNvSpPr>
            <a:spLocks noGrp="1"/>
          </p:cNvSpPr>
          <p:nvPr>
            <p:ph sz="quarter" idx="31"/>
          </p:nvPr>
        </p:nvSpPr>
        <p:spPr>
          <a:xfrm>
            <a:off x="862013" y="2998120"/>
            <a:ext cx="4818062" cy="2687637"/>
          </a:xfrm>
        </p:spPr>
        <p:txBody>
          <a:bodyPr>
            <a:normAutofit/>
          </a:bodyPr>
          <a:lstStyle>
            <a:lvl1pPr marL="0" indent="0">
              <a:buNone/>
              <a:defRPr sz="1400">
                <a:solidFill>
                  <a:schemeClr val="tx1"/>
                </a:solidFill>
              </a:defRPr>
            </a:lvl1pPr>
            <a:lvl2pPr marL="457200" indent="0">
              <a:buNone/>
              <a:defRPr sz="1400">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a:p>
            <a:pPr lvl="1"/>
            <a:r>
              <a:rPr lang="en-US"/>
              <a:t>Second level</a:t>
            </a:r>
          </a:p>
        </p:txBody>
      </p:sp>
      <p:sp>
        <p:nvSpPr>
          <p:cNvPr id="22" name="Content Placeholder 12">
            <a:extLst>
              <a:ext uri="{FF2B5EF4-FFF2-40B4-BE49-F238E27FC236}">
                <a16:creationId xmlns:a16="http://schemas.microsoft.com/office/drawing/2014/main" id="{C7746309-5494-4FAF-8640-D18D81C82FC1}"/>
              </a:ext>
            </a:extLst>
          </p:cNvPr>
          <p:cNvSpPr>
            <a:spLocks noGrp="1"/>
          </p:cNvSpPr>
          <p:nvPr>
            <p:ph sz="quarter" idx="32"/>
          </p:nvPr>
        </p:nvSpPr>
        <p:spPr>
          <a:xfrm>
            <a:off x="6230001" y="2998120"/>
            <a:ext cx="5122211" cy="2687637"/>
          </a:xfrm>
        </p:spPr>
        <p:txBody>
          <a:bodyPr/>
          <a:lstStyle>
            <a:lvl1pPr marL="0" indent="0">
              <a:buNone/>
              <a:defRPr sz="140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p:txBody>
      </p:sp>
      <p:sp>
        <p:nvSpPr>
          <p:cNvPr id="14" name="Rectangle 17" descr="Rectangle shape">
            <a:extLst>
              <a:ext uri="{FF2B5EF4-FFF2-40B4-BE49-F238E27FC236}">
                <a16:creationId xmlns:a16="http://schemas.microsoft.com/office/drawing/2014/main" id="{42F2CA37-EDD0-4C79-960F-D8E91A8352FB}"/>
              </a:ext>
            </a:extLst>
          </p:cNvPr>
          <p:cNvSpPr/>
          <p:nvPr userDrawn="1"/>
        </p:nvSpPr>
        <p:spPr>
          <a:xfrm>
            <a:off x="0" y="1347938"/>
            <a:ext cx="3253740"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Tree>
    <p:extLst>
      <p:ext uri="{BB962C8B-B14F-4D97-AF65-F5344CB8AC3E}">
        <p14:creationId xmlns:p14="http://schemas.microsoft.com/office/powerpoint/2010/main" val="343478940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meline Layou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21790C1-778D-449B-9C8D-C9FC1B327D01}"/>
              </a:ext>
            </a:extLst>
          </p:cNvPr>
          <p:cNvSpPr>
            <a:spLocks noGrp="1"/>
          </p:cNvSpPr>
          <p:nvPr>
            <p:ph type="dt" sz="half" idx="10"/>
          </p:nvPr>
        </p:nvSpPr>
        <p:spPr/>
        <p:txBody>
          <a:bodyPr/>
          <a:lstStyle/>
          <a:p>
            <a:r>
              <a:rPr lang="en-US" dirty="0"/>
              <a:t>MM.DD.20XX</a:t>
            </a:r>
            <a:endParaRPr lang="ru-RU" dirty="0"/>
          </a:p>
        </p:txBody>
      </p:sp>
      <p:sp>
        <p:nvSpPr>
          <p:cNvPr id="4" name="Footer Placeholder 3">
            <a:extLst>
              <a:ext uri="{FF2B5EF4-FFF2-40B4-BE49-F238E27FC236}">
                <a16:creationId xmlns:a16="http://schemas.microsoft.com/office/drawing/2014/main" id="{FFFF8FD5-F70C-4F63-B90E-47DD23FC01C3}"/>
              </a:ext>
            </a:extLst>
          </p:cNvPr>
          <p:cNvSpPr>
            <a:spLocks noGrp="1"/>
          </p:cNvSpPr>
          <p:nvPr>
            <p:ph type="ftr" sz="quarter" idx="11"/>
          </p:nvPr>
        </p:nvSpPr>
        <p:spPr/>
        <p:txBody>
          <a:bodyPr/>
          <a:lstStyle/>
          <a:p>
            <a:r>
              <a:rPr lang="en-US" dirty="0"/>
              <a:t>ADD A FOOTER</a:t>
            </a:r>
            <a:endParaRPr lang="ru-RU" dirty="0"/>
          </a:p>
        </p:txBody>
      </p:sp>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ru-RU" smtClean="0"/>
              <a:t>‹#›</a:t>
            </a:fld>
            <a:endParaRPr lang="ru-RU" dirty="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11" name="Title 1">
            <a:extLst>
              <a:ext uri="{FF2B5EF4-FFF2-40B4-BE49-F238E27FC236}">
                <a16:creationId xmlns:a16="http://schemas.microsoft.com/office/drawing/2014/main" id="{58EFAFB9-41FD-471B-8C26-B5481B74C36E}"/>
              </a:ext>
            </a:extLst>
          </p:cNvPr>
          <p:cNvSpPr>
            <a:spLocks noGrp="1"/>
          </p:cNvSpPr>
          <p:nvPr>
            <p:ph type="title" hasCustomPrompt="1"/>
          </p:nvPr>
        </p:nvSpPr>
        <p:spPr>
          <a:xfrm>
            <a:off x="3256085" y="774398"/>
            <a:ext cx="5679831" cy="619448"/>
          </a:xfrm>
        </p:spPr>
        <p:txBody>
          <a:bodyPr lIns="0" tIns="0" rIns="0" bIns="0" anchor="b" anchorCtr="0">
            <a:normAutofit/>
          </a:bodyPr>
          <a:lstStyle>
            <a:lvl1pPr marL="0" algn="ctr"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dirty="0"/>
              <a:t>CLICK TO EDIT</a:t>
            </a:r>
            <a:endParaRPr lang="ru-RU" dirty="0"/>
          </a:p>
        </p:txBody>
      </p:sp>
      <p:sp>
        <p:nvSpPr>
          <p:cNvPr id="12" name="Picture Placeholder 13">
            <a:extLst>
              <a:ext uri="{FF2B5EF4-FFF2-40B4-BE49-F238E27FC236}">
                <a16:creationId xmlns:a16="http://schemas.microsoft.com/office/drawing/2014/main"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a:t>Click icon to add picture</a:t>
            </a:r>
            <a:endParaRPr lang="ru-RU" dirty="0"/>
          </a:p>
        </p:txBody>
      </p:sp>
      <p:sp>
        <p:nvSpPr>
          <p:cNvPr id="22" name="Text Placeholder 2">
            <a:extLst>
              <a:ext uri="{FF2B5EF4-FFF2-40B4-BE49-F238E27FC236}">
                <a16:creationId xmlns:a16="http://schemas.microsoft.com/office/drawing/2014/main" id="{FBE302E7-5C2F-4624-AD0C-D1495C751BBE}"/>
              </a:ext>
            </a:extLst>
          </p:cNvPr>
          <p:cNvSpPr>
            <a:spLocks noGrp="1"/>
          </p:cNvSpPr>
          <p:nvPr>
            <p:ph type="body" idx="1" hasCustomPrompt="1"/>
          </p:nvPr>
        </p:nvSpPr>
        <p:spPr>
          <a:xfrm>
            <a:off x="836614" y="4307172"/>
            <a:ext cx="1728216" cy="334918"/>
          </a:xfrm>
        </p:spPr>
        <p:txBody>
          <a:bodyPr lIns="36000" tIns="0" rIns="0" bIns="0" anchor="b">
            <a:normAutofit/>
          </a:bodyPr>
          <a:lstStyle>
            <a:lvl1pPr marL="0" indent="0">
              <a:buNone/>
              <a:defRPr sz="2000" b="1">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text</a:t>
            </a:r>
          </a:p>
        </p:txBody>
      </p:sp>
      <p:sp>
        <p:nvSpPr>
          <p:cNvPr id="27" name="Text Placeholder 11">
            <a:extLst>
              <a:ext uri="{FF2B5EF4-FFF2-40B4-BE49-F238E27FC236}">
                <a16:creationId xmlns:a16="http://schemas.microsoft.com/office/drawing/2014/main" id="{90E84C90-8C85-4EBD-A0A8-BE41617041D4}"/>
              </a:ext>
            </a:extLst>
          </p:cNvPr>
          <p:cNvSpPr>
            <a:spLocks noGrp="1"/>
          </p:cNvSpPr>
          <p:nvPr>
            <p:ph type="body" sz="quarter" idx="13"/>
          </p:nvPr>
        </p:nvSpPr>
        <p:spPr>
          <a:xfrm>
            <a:off x="836614" y="4692262"/>
            <a:ext cx="1728216" cy="1142011"/>
          </a:xfrm>
        </p:spPr>
        <p:txBody>
          <a:bodyPr lIns="36000" tIns="0" rIns="0" bIns="0">
            <a:normAutofit/>
          </a:bodyPr>
          <a:lstStyle>
            <a:lvl1pPr marL="0" indent="0">
              <a:buClr>
                <a:schemeClr val="tx2"/>
              </a:buClr>
              <a:buSzPct val="125000"/>
              <a:buFont typeface="Wingdings" panose="05000000000000000000" pitchFamily="2" charset="2"/>
              <a:buNone/>
              <a:defRPr sz="1200" i="0">
                <a:solidFill>
                  <a:schemeClr val="tx2"/>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a:r>
              <a:rPr lang="en-US"/>
              <a:t>Edit Master text styles</a:t>
            </a:r>
          </a:p>
        </p:txBody>
      </p:sp>
      <p:sp>
        <p:nvSpPr>
          <p:cNvPr id="28" name="Text Placeholder 7">
            <a:extLst>
              <a:ext uri="{FF2B5EF4-FFF2-40B4-BE49-F238E27FC236}">
                <a16:creationId xmlns:a16="http://schemas.microsoft.com/office/drawing/2014/main" id="{60C2D7C7-DBCB-4597-8620-C8C9C5A76ABD}"/>
              </a:ext>
            </a:extLst>
          </p:cNvPr>
          <p:cNvSpPr>
            <a:spLocks noGrp="1"/>
          </p:cNvSpPr>
          <p:nvPr>
            <p:ph type="body" sz="quarter" idx="25" hasCustomPrompt="1"/>
          </p:nvPr>
        </p:nvSpPr>
        <p:spPr>
          <a:xfrm>
            <a:off x="836614" y="2923572"/>
            <a:ext cx="1728216" cy="604730"/>
          </a:xfrm>
        </p:spPr>
        <p:txBody>
          <a:bodyPr lIns="36000" tIns="0" rIns="0" bIns="0" anchor="t" anchorCtr="0">
            <a:noAutofit/>
          </a:bodyPr>
          <a:lstStyle>
            <a:lvl1pPr marL="0" indent="0" algn="l">
              <a:buNone/>
              <a:defRPr sz="50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20XX</a:t>
            </a:r>
            <a:endParaRPr lang="ru-RU" dirty="0"/>
          </a:p>
        </p:txBody>
      </p:sp>
      <p:sp>
        <p:nvSpPr>
          <p:cNvPr id="29" name="Text Placeholder 2">
            <a:extLst>
              <a:ext uri="{FF2B5EF4-FFF2-40B4-BE49-F238E27FC236}">
                <a16:creationId xmlns:a16="http://schemas.microsoft.com/office/drawing/2014/main" id="{99124C08-3E86-444D-B5D0-F3F9BB16C988}"/>
              </a:ext>
            </a:extLst>
          </p:cNvPr>
          <p:cNvSpPr>
            <a:spLocks noGrp="1"/>
          </p:cNvSpPr>
          <p:nvPr>
            <p:ph type="body" idx="32" hasCustomPrompt="1"/>
          </p:nvPr>
        </p:nvSpPr>
        <p:spPr>
          <a:xfrm>
            <a:off x="836614" y="3590954"/>
            <a:ext cx="1728216" cy="228986"/>
          </a:xfrm>
        </p:spPr>
        <p:txBody>
          <a:bodyPr lIns="36000" tIns="0" rIns="0" bIns="0" anchor="t" anchorCtr="0">
            <a:normAutofit/>
          </a:bodyPr>
          <a:lstStyle>
            <a:lvl1pPr marL="0" indent="0">
              <a:buNone/>
              <a:defRPr sz="1400" b="0" i="1">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Month</a:t>
            </a:r>
          </a:p>
        </p:txBody>
      </p:sp>
      <p:sp>
        <p:nvSpPr>
          <p:cNvPr id="30" name="Rectangle 29">
            <a:extLst>
              <a:ext uri="{FF2B5EF4-FFF2-40B4-BE49-F238E27FC236}">
                <a16:creationId xmlns:a16="http://schemas.microsoft.com/office/drawing/2014/main" id="{BB56B47F-3E0D-42C1-966E-767F85C6CF80}"/>
              </a:ext>
            </a:extLst>
          </p:cNvPr>
          <p:cNvSpPr/>
          <p:nvPr userDrawn="1"/>
        </p:nvSpPr>
        <p:spPr>
          <a:xfrm>
            <a:off x="0" y="4039354"/>
            <a:ext cx="12192000" cy="548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u-RU" dirty="0"/>
          </a:p>
        </p:txBody>
      </p:sp>
      <p:sp>
        <p:nvSpPr>
          <p:cNvPr id="32" name="Text Placeholder 2">
            <a:extLst>
              <a:ext uri="{FF2B5EF4-FFF2-40B4-BE49-F238E27FC236}">
                <a16:creationId xmlns:a16="http://schemas.microsoft.com/office/drawing/2014/main" id="{0CE94E73-2035-4848-A777-57D121957C57}"/>
              </a:ext>
            </a:extLst>
          </p:cNvPr>
          <p:cNvSpPr>
            <a:spLocks noGrp="1"/>
          </p:cNvSpPr>
          <p:nvPr>
            <p:ph type="body" idx="33" hasCustomPrompt="1"/>
          </p:nvPr>
        </p:nvSpPr>
        <p:spPr>
          <a:xfrm>
            <a:off x="9588108" y="4307172"/>
            <a:ext cx="1728216" cy="334918"/>
          </a:xfrm>
        </p:spPr>
        <p:txBody>
          <a:bodyPr lIns="36000" tIns="0" rIns="0" bIns="0" anchor="b">
            <a:normAutofit/>
          </a:bodyPr>
          <a:lstStyle>
            <a:lvl1pPr marL="0" indent="0">
              <a:buNone/>
              <a:defRPr sz="2000" b="1">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text</a:t>
            </a:r>
          </a:p>
        </p:txBody>
      </p:sp>
      <p:sp>
        <p:nvSpPr>
          <p:cNvPr id="36" name="Text Placeholder 11">
            <a:extLst>
              <a:ext uri="{FF2B5EF4-FFF2-40B4-BE49-F238E27FC236}">
                <a16:creationId xmlns:a16="http://schemas.microsoft.com/office/drawing/2014/main" id="{4D2653B7-297D-4579-B765-779B78649A6D}"/>
              </a:ext>
            </a:extLst>
          </p:cNvPr>
          <p:cNvSpPr>
            <a:spLocks noGrp="1"/>
          </p:cNvSpPr>
          <p:nvPr>
            <p:ph type="body" sz="quarter" idx="34"/>
          </p:nvPr>
        </p:nvSpPr>
        <p:spPr>
          <a:xfrm>
            <a:off x="9588108" y="4692262"/>
            <a:ext cx="1728216" cy="1142011"/>
          </a:xfrm>
        </p:spPr>
        <p:txBody>
          <a:bodyPr lIns="36000" tIns="0" rIns="0" bIns="0">
            <a:normAutofit/>
          </a:bodyPr>
          <a:lstStyle>
            <a:lvl1pPr marL="0" indent="0">
              <a:buClr>
                <a:schemeClr val="tx2"/>
              </a:buClr>
              <a:buSzPct val="125000"/>
              <a:buFont typeface="Wingdings" panose="05000000000000000000" pitchFamily="2" charset="2"/>
              <a:buNone/>
              <a:defRPr sz="1200" i="0">
                <a:solidFill>
                  <a:schemeClr val="tx2"/>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a:r>
              <a:rPr lang="en-US"/>
              <a:t>Edit Master text styles</a:t>
            </a:r>
          </a:p>
        </p:txBody>
      </p:sp>
      <p:sp>
        <p:nvSpPr>
          <p:cNvPr id="37" name="Text Placeholder 7">
            <a:extLst>
              <a:ext uri="{FF2B5EF4-FFF2-40B4-BE49-F238E27FC236}">
                <a16:creationId xmlns:a16="http://schemas.microsoft.com/office/drawing/2014/main" id="{F0FDA4BB-A1AC-401D-BF49-12BA8C00A75E}"/>
              </a:ext>
            </a:extLst>
          </p:cNvPr>
          <p:cNvSpPr>
            <a:spLocks noGrp="1"/>
          </p:cNvSpPr>
          <p:nvPr>
            <p:ph type="body" sz="quarter" idx="35" hasCustomPrompt="1"/>
          </p:nvPr>
        </p:nvSpPr>
        <p:spPr>
          <a:xfrm>
            <a:off x="9588108" y="2923572"/>
            <a:ext cx="1728216" cy="604730"/>
          </a:xfrm>
        </p:spPr>
        <p:txBody>
          <a:bodyPr lIns="36000" tIns="0" rIns="0" bIns="0" anchor="t" anchorCtr="0">
            <a:noAutofit/>
          </a:bodyPr>
          <a:lstStyle>
            <a:lvl1pPr marL="0" indent="0" algn="l">
              <a:buNone/>
              <a:defRPr sz="50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20XX</a:t>
            </a:r>
            <a:endParaRPr lang="ru-RU" dirty="0"/>
          </a:p>
        </p:txBody>
      </p:sp>
      <p:sp>
        <p:nvSpPr>
          <p:cNvPr id="38" name="Text Placeholder 2">
            <a:extLst>
              <a:ext uri="{FF2B5EF4-FFF2-40B4-BE49-F238E27FC236}">
                <a16:creationId xmlns:a16="http://schemas.microsoft.com/office/drawing/2014/main" id="{201C09CA-AD2D-489D-8280-D5D5CA6F8E05}"/>
              </a:ext>
            </a:extLst>
          </p:cNvPr>
          <p:cNvSpPr>
            <a:spLocks noGrp="1"/>
          </p:cNvSpPr>
          <p:nvPr>
            <p:ph type="body" idx="36" hasCustomPrompt="1"/>
          </p:nvPr>
        </p:nvSpPr>
        <p:spPr>
          <a:xfrm>
            <a:off x="9588108" y="3590954"/>
            <a:ext cx="1728216" cy="228986"/>
          </a:xfrm>
        </p:spPr>
        <p:txBody>
          <a:bodyPr lIns="36000" tIns="0" rIns="0" bIns="0" anchor="t" anchorCtr="0">
            <a:normAutofit/>
          </a:bodyPr>
          <a:lstStyle>
            <a:lvl1pPr marL="0" indent="0">
              <a:buNone/>
              <a:defRPr sz="1400" b="0" i="1">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Month</a:t>
            </a:r>
          </a:p>
        </p:txBody>
      </p:sp>
      <p:sp>
        <p:nvSpPr>
          <p:cNvPr id="39" name="Text Placeholder 2">
            <a:extLst>
              <a:ext uri="{FF2B5EF4-FFF2-40B4-BE49-F238E27FC236}">
                <a16:creationId xmlns:a16="http://schemas.microsoft.com/office/drawing/2014/main" id="{31C95C8F-A3B1-4034-8C7E-60D92AD5A5AF}"/>
              </a:ext>
            </a:extLst>
          </p:cNvPr>
          <p:cNvSpPr>
            <a:spLocks noGrp="1"/>
          </p:cNvSpPr>
          <p:nvPr>
            <p:ph type="body" idx="37" hasCustomPrompt="1"/>
          </p:nvPr>
        </p:nvSpPr>
        <p:spPr>
          <a:xfrm>
            <a:off x="3024487" y="4307172"/>
            <a:ext cx="1728216" cy="334918"/>
          </a:xfrm>
        </p:spPr>
        <p:txBody>
          <a:bodyPr lIns="36000" tIns="0" rIns="0" bIns="0" anchor="b">
            <a:normAutofit/>
          </a:bodyPr>
          <a:lstStyle>
            <a:lvl1pPr marL="0" indent="0">
              <a:buNone/>
              <a:defRPr sz="2000" b="1">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text</a:t>
            </a:r>
          </a:p>
        </p:txBody>
      </p:sp>
      <p:sp>
        <p:nvSpPr>
          <p:cNvPr id="40" name="Text Placeholder 11">
            <a:extLst>
              <a:ext uri="{FF2B5EF4-FFF2-40B4-BE49-F238E27FC236}">
                <a16:creationId xmlns:a16="http://schemas.microsoft.com/office/drawing/2014/main" id="{2D64408A-F4D2-4911-A50C-294A6E129634}"/>
              </a:ext>
            </a:extLst>
          </p:cNvPr>
          <p:cNvSpPr>
            <a:spLocks noGrp="1"/>
          </p:cNvSpPr>
          <p:nvPr>
            <p:ph type="body" sz="quarter" idx="38"/>
          </p:nvPr>
        </p:nvSpPr>
        <p:spPr>
          <a:xfrm>
            <a:off x="3024487" y="4692262"/>
            <a:ext cx="1728216" cy="1142011"/>
          </a:xfrm>
        </p:spPr>
        <p:txBody>
          <a:bodyPr lIns="36000" tIns="0" rIns="0" bIns="0">
            <a:normAutofit/>
          </a:bodyPr>
          <a:lstStyle>
            <a:lvl1pPr marL="0" indent="0">
              <a:buClr>
                <a:schemeClr val="tx2"/>
              </a:buClr>
              <a:buSzPct val="125000"/>
              <a:buFont typeface="Wingdings" panose="05000000000000000000" pitchFamily="2" charset="2"/>
              <a:buNone/>
              <a:defRPr sz="1200" i="0">
                <a:solidFill>
                  <a:schemeClr val="tx2"/>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a:r>
              <a:rPr lang="en-US"/>
              <a:t>Edit Master text styles</a:t>
            </a:r>
          </a:p>
        </p:txBody>
      </p:sp>
      <p:sp>
        <p:nvSpPr>
          <p:cNvPr id="41" name="Text Placeholder 7">
            <a:extLst>
              <a:ext uri="{FF2B5EF4-FFF2-40B4-BE49-F238E27FC236}">
                <a16:creationId xmlns:a16="http://schemas.microsoft.com/office/drawing/2014/main" id="{714426FB-8D1F-48A3-87B1-6E4475626168}"/>
              </a:ext>
            </a:extLst>
          </p:cNvPr>
          <p:cNvSpPr>
            <a:spLocks noGrp="1"/>
          </p:cNvSpPr>
          <p:nvPr>
            <p:ph type="body" sz="quarter" idx="39" hasCustomPrompt="1"/>
          </p:nvPr>
        </p:nvSpPr>
        <p:spPr>
          <a:xfrm>
            <a:off x="3024487" y="2923572"/>
            <a:ext cx="1728216" cy="604730"/>
          </a:xfrm>
        </p:spPr>
        <p:txBody>
          <a:bodyPr lIns="36000" tIns="0" rIns="0" bIns="0" anchor="t" anchorCtr="0">
            <a:noAutofit/>
          </a:bodyPr>
          <a:lstStyle>
            <a:lvl1pPr marL="0" indent="0" algn="l">
              <a:buNone/>
              <a:defRPr sz="50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20XX</a:t>
            </a:r>
            <a:endParaRPr lang="ru-RU" dirty="0"/>
          </a:p>
        </p:txBody>
      </p:sp>
      <p:sp>
        <p:nvSpPr>
          <p:cNvPr id="42" name="Text Placeholder 2">
            <a:extLst>
              <a:ext uri="{FF2B5EF4-FFF2-40B4-BE49-F238E27FC236}">
                <a16:creationId xmlns:a16="http://schemas.microsoft.com/office/drawing/2014/main" id="{113A947D-3189-4C34-A151-25B6735B5765}"/>
              </a:ext>
            </a:extLst>
          </p:cNvPr>
          <p:cNvSpPr>
            <a:spLocks noGrp="1"/>
          </p:cNvSpPr>
          <p:nvPr>
            <p:ph type="body" idx="40" hasCustomPrompt="1"/>
          </p:nvPr>
        </p:nvSpPr>
        <p:spPr>
          <a:xfrm>
            <a:off x="3024487" y="3590954"/>
            <a:ext cx="1728216" cy="228986"/>
          </a:xfrm>
        </p:spPr>
        <p:txBody>
          <a:bodyPr lIns="36000" tIns="0" rIns="0" bIns="0" anchor="t" anchorCtr="0">
            <a:normAutofit/>
          </a:bodyPr>
          <a:lstStyle>
            <a:lvl1pPr marL="0" indent="0">
              <a:buNone/>
              <a:defRPr sz="1400" b="0" i="1">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Month</a:t>
            </a:r>
          </a:p>
        </p:txBody>
      </p:sp>
      <p:sp>
        <p:nvSpPr>
          <p:cNvPr id="43" name="Text Placeholder 2">
            <a:extLst>
              <a:ext uri="{FF2B5EF4-FFF2-40B4-BE49-F238E27FC236}">
                <a16:creationId xmlns:a16="http://schemas.microsoft.com/office/drawing/2014/main" id="{8DFAD3D9-CF77-4D07-8D3C-6946F80F500E}"/>
              </a:ext>
            </a:extLst>
          </p:cNvPr>
          <p:cNvSpPr>
            <a:spLocks noGrp="1"/>
          </p:cNvSpPr>
          <p:nvPr>
            <p:ph type="body" idx="41" hasCustomPrompt="1"/>
          </p:nvPr>
        </p:nvSpPr>
        <p:spPr>
          <a:xfrm>
            <a:off x="5212360" y="4307172"/>
            <a:ext cx="1803644" cy="334918"/>
          </a:xfrm>
        </p:spPr>
        <p:txBody>
          <a:bodyPr lIns="36000" tIns="0" rIns="0" bIns="0" anchor="b">
            <a:normAutofit/>
          </a:bodyPr>
          <a:lstStyle>
            <a:lvl1pPr marL="0" indent="0">
              <a:buNone/>
              <a:defRPr sz="2000" b="1">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text</a:t>
            </a:r>
          </a:p>
        </p:txBody>
      </p:sp>
      <p:sp>
        <p:nvSpPr>
          <p:cNvPr id="44" name="Text Placeholder 11">
            <a:extLst>
              <a:ext uri="{FF2B5EF4-FFF2-40B4-BE49-F238E27FC236}">
                <a16:creationId xmlns:a16="http://schemas.microsoft.com/office/drawing/2014/main" id="{3A1A4549-1CA1-4925-A715-C3356C3B5389}"/>
              </a:ext>
            </a:extLst>
          </p:cNvPr>
          <p:cNvSpPr>
            <a:spLocks noGrp="1"/>
          </p:cNvSpPr>
          <p:nvPr>
            <p:ph type="body" sz="quarter" idx="42"/>
          </p:nvPr>
        </p:nvSpPr>
        <p:spPr>
          <a:xfrm>
            <a:off x="5212360" y="4692262"/>
            <a:ext cx="1803644" cy="1142011"/>
          </a:xfrm>
        </p:spPr>
        <p:txBody>
          <a:bodyPr lIns="36000" tIns="0" rIns="0" bIns="0">
            <a:normAutofit/>
          </a:bodyPr>
          <a:lstStyle>
            <a:lvl1pPr marL="0" indent="0">
              <a:buClr>
                <a:schemeClr val="tx2"/>
              </a:buClr>
              <a:buSzPct val="125000"/>
              <a:buFont typeface="Wingdings" panose="05000000000000000000" pitchFamily="2" charset="2"/>
              <a:buNone/>
              <a:defRPr sz="1200" i="0">
                <a:solidFill>
                  <a:schemeClr val="tx2"/>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a:r>
              <a:rPr lang="en-US"/>
              <a:t>Edit Master text styles</a:t>
            </a:r>
          </a:p>
        </p:txBody>
      </p:sp>
      <p:sp>
        <p:nvSpPr>
          <p:cNvPr id="45" name="Text Placeholder 7">
            <a:extLst>
              <a:ext uri="{FF2B5EF4-FFF2-40B4-BE49-F238E27FC236}">
                <a16:creationId xmlns:a16="http://schemas.microsoft.com/office/drawing/2014/main" id="{612C4698-25FA-4C20-A9E3-847CD97AEC77}"/>
              </a:ext>
            </a:extLst>
          </p:cNvPr>
          <p:cNvSpPr>
            <a:spLocks noGrp="1"/>
          </p:cNvSpPr>
          <p:nvPr>
            <p:ph type="body" sz="quarter" idx="43" hasCustomPrompt="1"/>
          </p:nvPr>
        </p:nvSpPr>
        <p:spPr>
          <a:xfrm>
            <a:off x="5212360" y="2923572"/>
            <a:ext cx="1728216" cy="604730"/>
          </a:xfrm>
        </p:spPr>
        <p:txBody>
          <a:bodyPr lIns="36000" tIns="0" rIns="0" bIns="0" anchor="t" anchorCtr="0">
            <a:noAutofit/>
          </a:bodyPr>
          <a:lstStyle>
            <a:lvl1pPr marL="0" indent="0" algn="l">
              <a:buNone/>
              <a:defRPr sz="50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20XX</a:t>
            </a:r>
            <a:endParaRPr lang="ru-RU" dirty="0"/>
          </a:p>
        </p:txBody>
      </p:sp>
      <p:sp>
        <p:nvSpPr>
          <p:cNvPr id="46" name="Text Placeholder 2">
            <a:extLst>
              <a:ext uri="{FF2B5EF4-FFF2-40B4-BE49-F238E27FC236}">
                <a16:creationId xmlns:a16="http://schemas.microsoft.com/office/drawing/2014/main" id="{24762162-855D-415D-AF6A-C44F05CE7883}"/>
              </a:ext>
            </a:extLst>
          </p:cNvPr>
          <p:cNvSpPr>
            <a:spLocks noGrp="1"/>
          </p:cNvSpPr>
          <p:nvPr>
            <p:ph type="body" idx="44" hasCustomPrompt="1"/>
          </p:nvPr>
        </p:nvSpPr>
        <p:spPr>
          <a:xfrm>
            <a:off x="5212360" y="3590954"/>
            <a:ext cx="1728216" cy="228986"/>
          </a:xfrm>
        </p:spPr>
        <p:txBody>
          <a:bodyPr lIns="36000" tIns="0" rIns="0" bIns="0" anchor="t" anchorCtr="0">
            <a:normAutofit/>
          </a:bodyPr>
          <a:lstStyle>
            <a:lvl1pPr marL="0" indent="0">
              <a:buNone/>
              <a:defRPr sz="1400" b="0" i="1">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Month</a:t>
            </a:r>
          </a:p>
        </p:txBody>
      </p:sp>
      <p:sp>
        <p:nvSpPr>
          <p:cNvPr id="47" name="Text Placeholder 2">
            <a:extLst>
              <a:ext uri="{FF2B5EF4-FFF2-40B4-BE49-F238E27FC236}">
                <a16:creationId xmlns:a16="http://schemas.microsoft.com/office/drawing/2014/main" id="{589D11E9-B94E-4CFA-B405-7F22D3AF9794}"/>
              </a:ext>
            </a:extLst>
          </p:cNvPr>
          <p:cNvSpPr>
            <a:spLocks noGrp="1"/>
          </p:cNvSpPr>
          <p:nvPr>
            <p:ph type="body" idx="45" hasCustomPrompt="1"/>
          </p:nvPr>
        </p:nvSpPr>
        <p:spPr>
          <a:xfrm>
            <a:off x="7400234" y="4307172"/>
            <a:ext cx="1728216" cy="334918"/>
          </a:xfrm>
        </p:spPr>
        <p:txBody>
          <a:bodyPr lIns="36000" tIns="0" rIns="0" bIns="0" anchor="b">
            <a:normAutofit/>
          </a:bodyPr>
          <a:lstStyle>
            <a:lvl1pPr marL="0" indent="0">
              <a:buNone/>
              <a:defRPr sz="2000" b="1">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text</a:t>
            </a:r>
          </a:p>
        </p:txBody>
      </p:sp>
      <p:sp>
        <p:nvSpPr>
          <p:cNvPr id="48" name="Text Placeholder 11">
            <a:extLst>
              <a:ext uri="{FF2B5EF4-FFF2-40B4-BE49-F238E27FC236}">
                <a16:creationId xmlns:a16="http://schemas.microsoft.com/office/drawing/2014/main" id="{95BF5016-E7B0-47AC-BFE0-E776F860AF36}"/>
              </a:ext>
            </a:extLst>
          </p:cNvPr>
          <p:cNvSpPr>
            <a:spLocks noGrp="1"/>
          </p:cNvSpPr>
          <p:nvPr>
            <p:ph type="body" sz="quarter" idx="46"/>
          </p:nvPr>
        </p:nvSpPr>
        <p:spPr>
          <a:xfrm>
            <a:off x="7400234" y="4692262"/>
            <a:ext cx="1728216" cy="1142011"/>
          </a:xfrm>
        </p:spPr>
        <p:txBody>
          <a:bodyPr lIns="36000" tIns="0" rIns="0" bIns="0">
            <a:normAutofit/>
          </a:bodyPr>
          <a:lstStyle>
            <a:lvl1pPr marL="0" indent="0">
              <a:buClr>
                <a:schemeClr val="tx2"/>
              </a:buClr>
              <a:buSzPct val="125000"/>
              <a:buFont typeface="Wingdings" panose="05000000000000000000" pitchFamily="2" charset="2"/>
              <a:buNone/>
              <a:defRPr sz="1200" i="0">
                <a:solidFill>
                  <a:schemeClr val="tx2"/>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a:r>
              <a:rPr lang="en-US"/>
              <a:t>Edit Master text styles</a:t>
            </a:r>
          </a:p>
        </p:txBody>
      </p:sp>
      <p:sp>
        <p:nvSpPr>
          <p:cNvPr id="49" name="Text Placeholder 7">
            <a:extLst>
              <a:ext uri="{FF2B5EF4-FFF2-40B4-BE49-F238E27FC236}">
                <a16:creationId xmlns:a16="http://schemas.microsoft.com/office/drawing/2014/main" id="{3228A294-7EF5-49C2-B215-AF1AC293EB34}"/>
              </a:ext>
            </a:extLst>
          </p:cNvPr>
          <p:cNvSpPr>
            <a:spLocks noGrp="1"/>
          </p:cNvSpPr>
          <p:nvPr>
            <p:ph type="body" sz="quarter" idx="47" hasCustomPrompt="1"/>
          </p:nvPr>
        </p:nvSpPr>
        <p:spPr>
          <a:xfrm>
            <a:off x="7400234" y="2923572"/>
            <a:ext cx="1728216" cy="604730"/>
          </a:xfrm>
        </p:spPr>
        <p:txBody>
          <a:bodyPr lIns="36000" tIns="0" rIns="0" bIns="0" anchor="t" anchorCtr="0">
            <a:noAutofit/>
          </a:bodyPr>
          <a:lstStyle>
            <a:lvl1pPr marL="0" indent="0" algn="l">
              <a:buNone/>
              <a:defRPr sz="50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20XX</a:t>
            </a:r>
            <a:endParaRPr lang="ru-RU" dirty="0"/>
          </a:p>
        </p:txBody>
      </p:sp>
      <p:sp>
        <p:nvSpPr>
          <p:cNvPr id="50" name="Text Placeholder 2">
            <a:extLst>
              <a:ext uri="{FF2B5EF4-FFF2-40B4-BE49-F238E27FC236}">
                <a16:creationId xmlns:a16="http://schemas.microsoft.com/office/drawing/2014/main" id="{BFF32ED7-F60E-49AC-91A1-3034E8EB0B34}"/>
              </a:ext>
            </a:extLst>
          </p:cNvPr>
          <p:cNvSpPr>
            <a:spLocks noGrp="1"/>
          </p:cNvSpPr>
          <p:nvPr>
            <p:ph type="body" idx="48" hasCustomPrompt="1"/>
          </p:nvPr>
        </p:nvSpPr>
        <p:spPr>
          <a:xfrm>
            <a:off x="7400234" y="3590954"/>
            <a:ext cx="1728216" cy="228986"/>
          </a:xfrm>
        </p:spPr>
        <p:txBody>
          <a:bodyPr lIns="36000" tIns="0" rIns="0" bIns="0" anchor="t" anchorCtr="0">
            <a:normAutofit/>
          </a:bodyPr>
          <a:lstStyle>
            <a:lvl1pPr marL="0" indent="0">
              <a:buNone/>
              <a:defRPr sz="1400" b="0" i="1">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Month</a:t>
            </a:r>
          </a:p>
        </p:txBody>
      </p:sp>
      <p:sp>
        <p:nvSpPr>
          <p:cNvPr id="2" name="Rectangle 1">
            <a:extLst>
              <a:ext uri="{FF2B5EF4-FFF2-40B4-BE49-F238E27FC236}">
                <a16:creationId xmlns:a16="http://schemas.microsoft.com/office/drawing/2014/main" id="{5129BCBD-EC3D-4652-99F1-83BD8B568FF6}"/>
              </a:ext>
            </a:extLst>
          </p:cNvPr>
          <p:cNvSpPr/>
          <p:nvPr userDrawn="1"/>
        </p:nvSpPr>
        <p:spPr>
          <a:xfrm>
            <a:off x="897298" y="3924107"/>
            <a:ext cx="256032" cy="2560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51" name="Rectangle 50">
            <a:extLst>
              <a:ext uri="{FF2B5EF4-FFF2-40B4-BE49-F238E27FC236}">
                <a16:creationId xmlns:a16="http://schemas.microsoft.com/office/drawing/2014/main" id="{A2ADE57E-F0D9-4D76-B243-DAC787E66091}"/>
              </a:ext>
            </a:extLst>
          </p:cNvPr>
          <p:cNvSpPr/>
          <p:nvPr userDrawn="1"/>
        </p:nvSpPr>
        <p:spPr>
          <a:xfrm>
            <a:off x="9636748" y="3924107"/>
            <a:ext cx="256032" cy="2560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52" name="Rectangle 51">
            <a:extLst>
              <a:ext uri="{FF2B5EF4-FFF2-40B4-BE49-F238E27FC236}">
                <a16:creationId xmlns:a16="http://schemas.microsoft.com/office/drawing/2014/main" id="{3D8F9527-D6F7-47B7-93E6-729FA654E51A}"/>
              </a:ext>
            </a:extLst>
          </p:cNvPr>
          <p:cNvSpPr/>
          <p:nvPr userDrawn="1"/>
        </p:nvSpPr>
        <p:spPr>
          <a:xfrm>
            <a:off x="3082161" y="3924107"/>
            <a:ext cx="256032" cy="2560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53" name="Rectangle 52">
            <a:extLst>
              <a:ext uri="{FF2B5EF4-FFF2-40B4-BE49-F238E27FC236}">
                <a16:creationId xmlns:a16="http://schemas.microsoft.com/office/drawing/2014/main" id="{33242D9B-895E-4D79-8BC2-6A934BD109F6}"/>
              </a:ext>
            </a:extLst>
          </p:cNvPr>
          <p:cNvSpPr/>
          <p:nvPr userDrawn="1"/>
        </p:nvSpPr>
        <p:spPr>
          <a:xfrm>
            <a:off x="5267024" y="3924107"/>
            <a:ext cx="256032" cy="2560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54" name="Rectangle 53">
            <a:extLst>
              <a:ext uri="{FF2B5EF4-FFF2-40B4-BE49-F238E27FC236}">
                <a16:creationId xmlns:a16="http://schemas.microsoft.com/office/drawing/2014/main" id="{B9B79B76-7626-4584-AE9A-4CDF7F0F6430}"/>
              </a:ext>
            </a:extLst>
          </p:cNvPr>
          <p:cNvSpPr/>
          <p:nvPr userDrawn="1"/>
        </p:nvSpPr>
        <p:spPr>
          <a:xfrm>
            <a:off x="7451887" y="3924107"/>
            <a:ext cx="256032" cy="2560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55" name="Text Placeholder 2">
            <a:extLst>
              <a:ext uri="{FF2B5EF4-FFF2-40B4-BE49-F238E27FC236}">
                <a16:creationId xmlns:a16="http://schemas.microsoft.com/office/drawing/2014/main" id="{F59B93CA-5AD1-43A8-AF37-7DA25D3B400E}"/>
              </a:ext>
            </a:extLst>
          </p:cNvPr>
          <p:cNvSpPr>
            <a:spLocks noGrp="1"/>
          </p:cNvSpPr>
          <p:nvPr>
            <p:ph type="body" idx="49"/>
          </p:nvPr>
        </p:nvSpPr>
        <p:spPr>
          <a:xfrm>
            <a:off x="5212360" y="1865304"/>
            <a:ext cx="6103964" cy="815993"/>
          </a:xfrm>
        </p:spPr>
        <p:txBody>
          <a:bodyPr lIns="36000" tIns="0" rIns="0" bIns="0" anchor="t" anchorCtr="0">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5" name="Rectangle 27" descr="Rectangle shape">
            <a:extLst>
              <a:ext uri="{FF2B5EF4-FFF2-40B4-BE49-F238E27FC236}">
                <a16:creationId xmlns:a16="http://schemas.microsoft.com/office/drawing/2014/main" id="{DE069B8B-CA4A-46A5-901F-F2C7F60C0C24}"/>
              </a:ext>
            </a:extLst>
          </p:cNvPr>
          <p:cNvSpPr/>
          <p:nvPr userDrawn="1"/>
        </p:nvSpPr>
        <p:spPr>
          <a:xfrm>
            <a:off x="-1" y="1525500"/>
            <a:ext cx="722887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Tree>
    <p:extLst>
      <p:ext uri="{BB962C8B-B14F-4D97-AF65-F5344CB8AC3E}">
        <p14:creationId xmlns:p14="http://schemas.microsoft.com/office/powerpoint/2010/main" val="185190603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21790C1-778D-449B-9C8D-C9FC1B327D01}"/>
              </a:ext>
            </a:extLst>
          </p:cNvPr>
          <p:cNvSpPr>
            <a:spLocks noGrp="1"/>
          </p:cNvSpPr>
          <p:nvPr>
            <p:ph type="dt" sz="half" idx="10"/>
          </p:nvPr>
        </p:nvSpPr>
        <p:spPr/>
        <p:txBody>
          <a:bodyPr/>
          <a:lstStyle/>
          <a:p>
            <a:r>
              <a:rPr lang="en-US" dirty="0"/>
              <a:t>MM.DD.20XX</a:t>
            </a:r>
            <a:endParaRPr lang="ru-RU" dirty="0"/>
          </a:p>
        </p:txBody>
      </p:sp>
      <p:sp>
        <p:nvSpPr>
          <p:cNvPr id="4" name="Footer Placeholder 3">
            <a:extLst>
              <a:ext uri="{FF2B5EF4-FFF2-40B4-BE49-F238E27FC236}">
                <a16:creationId xmlns:a16="http://schemas.microsoft.com/office/drawing/2014/main" id="{FFFF8FD5-F70C-4F63-B90E-47DD23FC01C3}"/>
              </a:ext>
            </a:extLst>
          </p:cNvPr>
          <p:cNvSpPr>
            <a:spLocks noGrp="1"/>
          </p:cNvSpPr>
          <p:nvPr>
            <p:ph type="ftr" sz="quarter" idx="11"/>
          </p:nvPr>
        </p:nvSpPr>
        <p:spPr/>
        <p:txBody>
          <a:bodyPr/>
          <a:lstStyle/>
          <a:p>
            <a:r>
              <a:rPr lang="en-US" dirty="0"/>
              <a:t>ADD A FOOTER</a:t>
            </a:r>
            <a:endParaRPr lang="ru-RU" dirty="0"/>
          </a:p>
        </p:txBody>
      </p:sp>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ru-RU" smtClean="0"/>
              <a:t>‹#›</a:t>
            </a:fld>
            <a:endParaRPr lang="ru-RU" dirty="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9" name="Text Placeholder 2">
            <a:extLst>
              <a:ext uri="{FF2B5EF4-FFF2-40B4-BE49-F238E27FC236}">
                <a16:creationId xmlns:a16="http://schemas.microsoft.com/office/drawing/2014/main" id="{F947FF51-80C5-433A-A515-4334E29588D0}"/>
              </a:ext>
            </a:extLst>
          </p:cNvPr>
          <p:cNvSpPr>
            <a:spLocks noGrp="1"/>
          </p:cNvSpPr>
          <p:nvPr>
            <p:ph type="body" idx="1"/>
          </p:nvPr>
        </p:nvSpPr>
        <p:spPr>
          <a:xfrm>
            <a:off x="862258" y="3689555"/>
            <a:ext cx="4405067" cy="1737210"/>
          </a:xfrm>
        </p:spPr>
        <p:txBody>
          <a:bodyPr lIns="0" tIns="0" rIns="0" bIns="0" anchor="t" anchorCtr="0">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1" name="Title 1">
            <a:extLst>
              <a:ext uri="{FF2B5EF4-FFF2-40B4-BE49-F238E27FC236}">
                <a16:creationId xmlns:a16="http://schemas.microsoft.com/office/drawing/2014/main" id="{58EFAFB9-41FD-471B-8C26-B5481B74C36E}"/>
              </a:ext>
            </a:extLst>
          </p:cNvPr>
          <p:cNvSpPr>
            <a:spLocks noGrp="1"/>
          </p:cNvSpPr>
          <p:nvPr>
            <p:ph type="title" hasCustomPrompt="1"/>
          </p:nvPr>
        </p:nvSpPr>
        <p:spPr>
          <a:xfrm>
            <a:off x="838201" y="1904701"/>
            <a:ext cx="4422014" cy="1325563"/>
          </a:xfrm>
        </p:spPr>
        <p:txBody>
          <a:bodyPr lIns="0" tIns="0" rIns="0" bIns="0" anchor="b" anchorCtr="0">
            <a:normAutofit/>
          </a:bodyPr>
          <a:lstStyle>
            <a:lvl1pPr marL="0" algn="l"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dirty="0"/>
              <a:t>CLICK TO EDIT MASTER TITLE</a:t>
            </a:r>
            <a:endParaRPr lang="ru-RU" dirty="0"/>
          </a:p>
        </p:txBody>
      </p:sp>
      <p:sp>
        <p:nvSpPr>
          <p:cNvPr id="12" name="Picture Placeholder 13">
            <a:extLst>
              <a:ext uri="{FF2B5EF4-FFF2-40B4-BE49-F238E27FC236}">
                <a16:creationId xmlns:a16="http://schemas.microsoft.com/office/drawing/2014/main"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a:t>Click icon to add picture</a:t>
            </a:r>
            <a:endParaRPr lang="ru-RU" dirty="0"/>
          </a:p>
        </p:txBody>
      </p:sp>
      <p:sp>
        <p:nvSpPr>
          <p:cNvPr id="7" name="Table Placeholder 6">
            <a:extLst>
              <a:ext uri="{FF2B5EF4-FFF2-40B4-BE49-F238E27FC236}">
                <a16:creationId xmlns:a16="http://schemas.microsoft.com/office/drawing/2014/main" id="{71531890-A142-4CE0-8BD5-856FACD08EA9}"/>
              </a:ext>
            </a:extLst>
          </p:cNvPr>
          <p:cNvSpPr>
            <a:spLocks noGrp="1"/>
          </p:cNvSpPr>
          <p:nvPr>
            <p:ph type="tbl" sz="quarter" idx="17"/>
          </p:nvPr>
        </p:nvSpPr>
        <p:spPr>
          <a:xfrm>
            <a:off x="5656217" y="404813"/>
            <a:ext cx="5673771" cy="5653087"/>
          </a:xfrm>
        </p:spPr>
        <p:txBody>
          <a:bodyPr anchor="ctr" anchorCtr="0">
            <a:normAutofit/>
          </a:bodyPr>
          <a:lstStyle>
            <a:lvl1pPr marL="0" indent="0" algn="ctr">
              <a:buNone/>
              <a:defRPr sz="1800">
                <a:solidFill>
                  <a:schemeClr val="tx1"/>
                </a:solidFill>
              </a:defRPr>
            </a:lvl1pPr>
          </a:lstStyle>
          <a:p>
            <a:r>
              <a:rPr lang="en-US"/>
              <a:t>Click icon to add table</a:t>
            </a:r>
            <a:endParaRPr lang="ru-RU" dirty="0"/>
          </a:p>
        </p:txBody>
      </p:sp>
      <p:sp>
        <p:nvSpPr>
          <p:cNvPr id="10" name="Rectangle 8" descr="Rectangle shape">
            <a:extLst>
              <a:ext uri="{FF2B5EF4-FFF2-40B4-BE49-F238E27FC236}">
                <a16:creationId xmlns:a16="http://schemas.microsoft.com/office/drawing/2014/main" id="{B429AA89-05C8-451C-B390-2E809555BA84}"/>
              </a:ext>
            </a:extLst>
          </p:cNvPr>
          <p:cNvSpPr/>
          <p:nvPr userDrawn="1"/>
        </p:nvSpPr>
        <p:spPr>
          <a:xfrm>
            <a:off x="0" y="3341010"/>
            <a:ext cx="3723175"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Tree>
    <p:extLst>
      <p:ext uri="{BB962C8B-B14F-4D97-AF65-F5344CB8AC3E}">
        <p14:creationId xmlns:p14="http://schemas.microsoft.com/office/powerpoint/2010/main" val="39175699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14F96FE2-9E77-4834-9C6B-212E1056298F}" type="datetimeFigureOut">
              <a:rPr lang="en-US" smtClean="0"/>
              <a:t>11/29/2018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428E537-E56B-49CA-B596-52598082FBE8}" type="slidenum">
              <a:rPr lang="en-US" smtClean="0"/>
              <a:t>‹#›</a:t>
            </a:fld>
            <a:endParaRPr lang="en-US" dirty="0"/>
          </a:p>
        </p:txBody>
      </p:sp>
    </p:spTree>
    <p:extLst>
      <p:ext uri="{BB962C8B-B14F-4D97-AF65-F5344CB8AC3E}">
        <p14:creationId xmlns:p14="http://schemas.microsoft.com/office/powerpoint/2010/main" val="166206806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eam 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EBCE1DF-09FE-457A-9D5E-E7A8E0F5E7AA}"/>
              </a:ext>
            </a:extLst>
          </p:cNvPr>
          <p:cNvSpPr/>
          <p:nvPr userDrawn="1"/>
        </p:nvSpPr>
        <p:spPr>
          <a:xfrm>
            <a:off x="3956795" y="3011796"/>
            <a:ext cx="2286000" cy="2453474"/>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15" name="Rectangle 14">
            <a:extLst>
              <a:ext uri="{FF2B5EF4-FFF2-40B4-BE49-F238E27FC236}">
                <a16:creationId xmlns:a16="http://schemas.microsoft.com/office/drawing/2014/main" id="{90508111-4A36-4CF7-86F5-0AD3FDEEDDDF}"/>
              </a:ext>
            </a:extLst>
          </p:cNvPr>
          <p:cNvSpPr/>
          <p:nvPr userDrawn="1"/>
        </p:nvSpPr>
        <p:spPr>
          <a:xfrm>
            <a:off x="9066213" y="3027646"/>
            <a:ext cx="2286000" cy="2453474"/>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16" name="Rectangle 15">
            <a:extLst>
              <a:ext uri="{FF2B5EF4-FFF2-40B4-BE49-F238E27FC236}">
                <a16:creationId xmlns:a16="http://schemas.microsoft.com/office/drawing/2014/main" id="{5C4E182D-C697-44DF-A090-F131D0302405}"/>
              </a:ext>
            </a:extLst>
          </p:cNvPr>
          <p:cNvSpPr/>
          <p:nvPr userDrawn="1"/>
        </p:nvSpPr>
        <p:spPr>
          <a:xfrm>
            <a:off x="6511504" y="3027646"/>
            <a:ext cx="2286000" cy="2453474"/>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3" name="Date Placeholder 2">
            <a:extLst>
              <a:ext uri="{FF2B5EF4-FFF2-40B4-BE49-F238E27FC236}">
                <a16:creationId xmlns:a16="http://schemas.microsoft.com/office/drawing/2014/main" id="{221790C1-778D-449B-9C8D-C9FC1B327D01}"/>
              </a:ext>
            </a:extLst>
          </p:cNvPr>
          <p:cNvSpPr>
            <a:spLocks noGrp="1"/>
          </p:cNvSpPr>
          <p:nvPr>
            <p:ph type="dt" sz="half" idx="10"/>
          </p:nvPr>
        </p:nvSpPr>
        <p:spPr/>
        <p:txBody>
          <a:bodyPr/>
          <a:lstStyle/>
          <a:p>
            <a:r>
              <a:rPr lang="en-US" dirty="0"/>
              <a:t>MM.DD.20XX</a:t>
            </a:r>
            <a:endParaRPr lang="ru-RU" dirty="0"/>
          </a:p>
        </p:txBody>
      </p:sp>
      <p:sp>
        <p:nvSpPr>
          <p:cNvPr id="4" name="Footer Placeholder 3">
            <a:extLst>
              <a:ext uri="{FF2B5EF4-FFF2-40B4-BE49-F238E27FC236}">
                <a16:creationId xmlns:a16="http://schemas.microsoft.com/office/drawing/2014/main" id="{FFFF8FD5-F70C-4F63-B90E-47DD23FC01C3}"/>
              </a:ext>
            </a:extLst>
          </p:cNvPr>
          <p:cNvSpPr>
            <a:spLocks noGrp="1"/>
          </p:cNvSpPr>
          <p:nvPr>
            <p:ph type="ftr" sz="quarter" idx="11"/>
          </p:nvPr>
        </p:nvSpPr>
        <p:spPr/>
        <p:txBody>
          <a:bodyPr/>
          <a:lstStyle/>
          <a:p>
            <a:r>
              <a:rPr lang="en-US" dirty="0"/>
              <a:t>ADD A FOOTER</a:t>
            </a:r>
            <a:endParaRPr lang="ru-RU" dirty="0"/>
          </a:p>
        </p:txBody>
      </p:sp>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ru-RU" smtClean="0"/>
              <a:t>‹#›</a:t>
            </a:fld>
            <a:endParaRPr lang="ru-RU" dirty="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9" name="Text Placeholder 2">
            <a:extLst>
              <a:ext uri="{FF2B5EF4-FFF2-40B4-BE49-F238E27FC236}">
                <a16:creationId xmlns:a16="http://schemas.microsoft.com/office/drawing/2014/main" id="{F947FF51-80C5-433A-A515-4334E29588D0}"/>
              </a:ext>
            </a:extLst>
          </p:cNvPr>
          <p:cNvSpPr>
            <a:spLocks noGrp="1"/>
          </p:cNvSpPr>
          <p:nvPr>
            <p:ph type="body" idx="1"/>
          </p:nvPr>
        </p:nvSpPr>
        <p:spPr>
          <a:xfrm>
            <a:off x="862258" y="4812501"/>
            <a:ext cx="2939721" cy="668619"/>
          </a:xfrm>
        </p:spPr>
        <p:txBody>
          <a:bodyPr lIns="0" tIns="0" rIns="0" bIns="0" anchor="t" anchorCtr="0">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1" name="Title 1">
            <a:extLst>
              <a:ext uri="{FF2B5EF4-FFF2-40B4-BE49-F238E27FC236}">
                <a16:creationId xmlns:a16="http://schemas.microsoft.com/office/drawing/2014/main" id="{58EFAFB9-41FD-471B-8C26-B5481B74C36E}"/>
              </a:ext>
            </a:extLst>
          </p:cNvPr>
          <p:cNvSpPr>
            <a:spLocks noGrp="1"/>
          </p:cNvSpPr>
          <p:nvPr>
            <p:ph type="title" hasCustomPrompt="1"/>
          </p:nvPr>
        </p:nvSpPr>
        <p:spPr>
          <a:xfrm>
            <a:off x="838201" y="3027646"/>
            <a:ext cx="2962574" cy="1325563"/>
          </a:xfrm>
        </p:spPr>
        <p:txBody>
          <a:bodyPr lIns="0" tIns="0" rIns="0" bIns="0" anchor="b" anchorCtr="0">
            <a:normAutofit/>
          </a:bodyPr>
          <a:lstStyle>
            <a:lvl1pPr marL="0" algn="l"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dirty="0"/>
              <a:t>CLICK TO EDIT</a:t>
            </a:r>
            <a:endParaRPr lang="ru-RU" dirty="0"/>
          </a:p>
        </p:txBody>
      </p:sp>
      <p:sp>
        <p:nvSpPr>
          <p:cNvPr id="12" name="Picture Placeholder 13">
            <a:extLst>
              <a:ext uri="{FF2B5EF4-FFF2-40B4-BE49-F238E27FC236}">
                <a16:creationId xmlns:a16="http://schemas.microsoft.com/office/drawing/2014/main"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a:t>Click icon to add picture</a:t>
            </a:r>
            <a:endParaRPr lang="ru-RU" dirty="0"/>
          </a:p>
        </p:txBody>
      </p:sp>
      <p:sp>
        <p:nvSpPr>
          <p:cNvPr id="8" name="Picture Placeholder 7">
            <a:extLst>
              <a:ext uri="{FF2B5EF4-FFF2-40B4-BE49-F238E27FC236}">
                <a16:creationId xmlns:a16="http://schemas.microsoft.com/office/drawing/2014/main" id="{563FB6CB-7DC7-42AB-937B-FACFE1A28AEF}"/>
              </a:ext>
            </a:extLst>
          </p:cNvPr>
          <p:cNvSpPr>
            <a:spLocks noGrp="1"/>
          </p:cNvSpPr>
          <p:nvPr>
            <p:ph type="pic" sz="quarter" idx="17"/>
          </p:nvPr>
        </p:nvSpPr>
        <p:spPr>
          <a:xfrm>
            <a:off x="9066213" y="774398"/>
            <a:ext cx="2286000" cy="2286000"/>
          </a:xfrm>
        </p:spPr>
        <p:txBody>
          <a:bodyPr anchor="ctr" anchorCtr="0">
            <a:normAutofit/>
          </a:bodyPr>
          <a:lstStyle>
            <a:lvl1pPr marL="0" indent="0" algn="ctr">
              <a:buNone/>
              <a:defRPr sz="1800">
                <a:solidFill>
                  <a:schemeClr val="tx1"/>
                </a:solidFill>
              </a:defRPr>
            </a:lvl1pPr>
          </a:lstStyle>
          <a:p>
            <a:r>
              <a:rPr lang="en-US"/>
              <a:t>Click icon to add picture</a:t>
            </a:r>
            <a:endParaRPr lang="ru-RU" dirty="0"/>
          </a:p>
        </p:txBody>
      </p:sp>
      <p:sp>
        <p:nvSpPr>
          <p:cNvPr id="13" name="Picture Placeholder 7">
            <a:extLst>
              <a:ext uri="{FF2B5EF4-FFF2-40B4-BE49-F238E27FC236}">
                <a16:creationId xmlns:a16="http://schemas.microsoft.com/office/drawing/2014/main" id="{CE5AE5F8-F053-47AB-BCB2-70F2BF5C44E8}"/>
              </a:ext>
            </a:extLst>
          </p:cNvPr>
          <p:cNvSpPr>
            <a:spLocks noGrp="1"/>
          </p:cNvSpPr>
          <p:nvPr>
            <p:ph type="pic" sz="quarter" idx="18"/>
          </p:nvPr>
        </p:nvSpPr>
        <p:spPr>
          <a:xfrm>
            <a:off x="3956795" y="774398"/>
            <a:ext cx="2286000" cy="2286000"/>
          </a:xfrm>
        </p:spPr>
        <p:txBody>
          <a:bodyPr anchor="ctr" anchorCtr="0">
            <a:normAutofit/>
          </a:bodyPr>
          <a:lstStyle>
            <a:lvl1pPr marL="0" indent="0" algn="ctr">
              <a:buNone/>
              <a:defRPr sz="1800">
                <a:solidFill>
                  <a:schemeClr val="tx1"/>
                </a:solidFill>
              </a:defRPr>
            </a:lvl1pPr>
          </a:lstStyle>
          <a:p>
            <a:r>
              <a:rPr lang="en-US"/>
              <a:t>Click icon to add picture</a:t>
            </a:r>
            <a:endParaRPr lang="ru-RU" dirty="0"/>
          </a:p>
        </p:txBody>
      </p:sp>
      <p:sp>
        <p:nvSpPr>
          <p:cNvPr id="14" name="Picture Placeholder 7">
            <a:extLst>
              <a:ext uri="{FF2B5EF4-FFF2-40B4-BE49-F238E27FC236}">
                <a16:creationId xmlns:a16="http://schemas.microsoft.com/office/drawing/2014/main" id="{D86E9819-052E-4932-AD4D-2E6844D40427}"/>
              </a:ext>
            </a:extLst>
          </p:cNvPr>
          <p:cNvSpPr>
            <a:spLocks noGrp="1"/>
          </p:cNvSpPr>
          <p:nvPr>
            <p:ph type="pic" sz="quarter" idx="19"/>
          </p:nvPr>
        </p:nvSpPr>
        <p:spPr>
          <a:xfrm>
            <a:off x="6511504" y="774398"/>
            <a:ext cx="2286000" cy="2286000"/>
          </a:xfrm>
        </p:spPr>
        <p:txBody>
          <a:bodyPr anchor="ctr" anchorCtr="0">
            <a:normAutofit/>
          </a:bodyPr>
          <a:lstStyle>
            <a:lvl1pPr marL="0" indent="0" algn="ctr">
              <a:buNone/>
              <a:defRPr sz="1800">
                <a:solidFill>
                  <a:schemeClr val="tx1"/>
                </a:solidFill>
              </a:defRPr>
            </a:lvl1pPr>
          </a:lstStyle>
          <a:p>
            <a:r>
              <a:rPr lang="en-US"/>
              <a:t>Click icon to add picture</a:t>
            </a:r>
            <a:endParaRPr lang="ru-RU" dirty="0"/>
          </a:p>
        </p:txBody>
      </p:sp>
      <p:sp>
        <p:nvSpPr>
          <p:cNvPr id="18" name="Text Placeholder 17">
            <a:extLst>
              <a:ext uri="{FF2B5EF4-FFF2-40B4-BE49-F238E27FC236}">
                <a16:creationId xmlns:a16="http://schemas.microsoft.com/office/drawing/2014/main" id="{1E9CD767-2C5C-4922-8EC2-4DFCB6ECFCB6}"/>
              </a:ext>
            </a:extLst>
          </p:cNvPr>
          <p:cNvSpPr>
            <a:spLocks noGrp="1"/>
          </p:cNvSpPr>
          <p:nvPr>
            <p:ph type="body" sz="quarter" idx="20" hasCustomPrompt="1"/>
          </p:nvPr>
        </p:nvSpPr>
        <p:spPr>
          <a:xfrm>
            <a:off x="4086537" y="3429000"/>
            <a:ext cx="2026516" cy="588620"/>
          </a:xfrm>
        </p:spPr>
        <p:txBody>
          <a:bodyPr>
            <a:noAutofit/>
          </a:bodyPr>
          <a:lstStyle>
            <a:lvl1pPr marL="0" indent="0" algn="ctr">
              <a:spcBef>
                <a:spcPts val="600"/>
              </a:spcBef>
              <a:buNone/>
              <a:defRPr sz="2000" b="1">
                <a:solidFill>
                  <a:schemeClr val="tx1"/>
                </a:solidFill>
                <a:latin typeface="+mj-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dirty="0"/>
              <a:t>Person 1</a:t>
            </a:r>
            <a:br>
              <a:rPr lang="en-US" dirty="0"/>
            </a:br>
            <a:r>
              <a:rPr lang="en-US" dirty="0"/>
              <a:t>Name</a:t>
            </a:r>
            <a:endParaRPr lang="ru-RU" dirty="0"/>
          </a:p>
        </p:txBody>
      </p:sp>
      <p:sp>
        <p:nvSpPr>
          <p:cNvPr id="19" name="Text Placeholder 17">
            <a:extLst>
              <a:ext uri="{FF2B5EF4-FFF2-40B4-BE49-F238E27FC236}">
                <a16:creationId xmlns:a16="http://schemas.microsoft.com/office/drawing/2014/main" id="{31851AA2-C176-47A9-A949-3837A394CD94}"/>
              </a:ext>
            </a:extLst>
          </p:cNvPr>
          <p:cNvSpPr>
            <a:spLocks noGrp="1"/>
          </p:cNvSpPr>
          <p:nvPr>
            <p:ph type="body" sz="quarter" idx="21" hasCustomPrompt="1"/>
          </p:nvPr>
        </p:nvSpPr>
        <p:spPr>
          <a:xfrm>
            <a:off x="4087139" y="4051032"/>
            <a:ext cx="2025312" cy="244923"/>
          </a:xfrm>
        </p:spPr>
        <p:txBody>
          <a:bodyPr>
            <a:noAutofit/>
          </a:bodyPr>
          <a:lstStyle>
            <a:lvl1pPr marL="0" indent="0" algn="ctr">
              <a:spcBef>
                <a:spcPts val="600"/>
              </a:spcBef>
              <a:buNone/>
              <a:defRPr sz="1400" b="0" i="1">
                <a:solidFill>
                  <a:schemeClr val="tx1"/>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dirty="0"/>
              <a:t>Team Member Title</a:t>
            </a:r>
            <a:endParaRPr lang="ru-RU" dirty="0"/>
          </a:p>
        </p:txBody>
      </p:sp>
      <p:sp>
        <p:nvSpPr>
          <p:cNvPr id="20" name="Text Placeholder 17">
            <a:extLst>
              <a:ext uri="{FF2B5EF4-FFF2-40B4-BE49-F238E27FC236}">
                <a16:creationId xmlns:a16="http://schemas.microsoft.com/office/drawing/2014/main" id="{879156B3-E019-4A41-8242-F0D70D502559}"/>
              </a:ext>
            </a:extLst>
          </p:cNvPr>
          <p:cNvSpPr>
            <a:spLocks noGrp="1"/>
          </p:cNvSpPr>
          <p:nvPr>
            <p:ph type="body" sz="quarter" idx="22"/>
          </p:nvPr>
        </p:nvSpPr>
        <p:spPr>
          <a:xfrm>
            <a:off x="4087139" y="4347988"/>
            <a:ext cx="2025312" cy="841304"/>
          </a:xfrm>
        </p:spPr>
        <p:txBody>
          <a:bodyPr>
            <a:noAutofit/>
          </a:bodyPr>
          <a:lstStyle>
            <a:lvl1pPr marL="0" indent="0" algn="ctr">
              <a:spcBef>
                <a:spcPts val="600"/>
              </a:spcBef>
              <a:buNone/>
              <a:defRPr sz="1400" b="0" i="0">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a:t>Edit Master text styles</a:t>
            </a:r>
          </a:p>
        </p:txBody>
      </p:sp>
      <p:sp>
        <p:nvSpPr>
          <p:cNvPr id="24" name="Text Placeholder 17">
            <a:extLst>
              <a:ext uri="{FF2B5EF4-FFF2-40B4-BE49-F238E27FC236}">
                <a16:creationId xmlns:a16="http://schemas.microsoft.com/office/drawing/2014/main" id="{CB3B3928-67D4-498A-9DED-4FF10BE1A407}"/>
              </a:ext>
            </a:extLst>
          </p:cNvPr>
          <p:cNvSpPr>
            <a:spLocks noGrp="1"/>
          </p:cNvSpPr>
          <p:nvPr>
            <p:ph type="body" sz="quarter" idx="23" hasCustomPrompt="1"/>
          </p:nvPr>
        </p:nvSpPr>
        <p:spPr>
          <a:xfrm>
            <a:off x="6641246" y="3429000"/>
            <a:ext cx="2026516" cy="588620"/>
          </a:xfrm>
        </p:spPr>
        <p:txBody>
          <a:bodyPr>
            <a:noAutofit/>
          </a:bodyPr>
          <a:lstStyle>
            <a:lvl1pPr marL="0" indent="0" algn="ctr">
              <a:spcBef>
                <a:spcPts val="600"/>
              </a:spcBef>
              <a:buNone/>
              <a:defRPr sz="2000" b="1">
                <a:solidFill>
                  <a:schemeClr val="tx1"/>
                </a:solidFill>
                <a:latin typeface="+mj-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dirty="0"/>
              <a:t>Person 1</a:t>
            </a:r>
            <a:br>
              <a:rPr lang="en-US" dirty="0"/>
            </a:br>
            <a:r>
              <a:rPr lang="en-US" dirty="0"/>
              <a:t>Name</a:t>
            </a:r>
            <a:endParaRPr lang="ru-RU" dirty="0"/>
          </a:p>
        </p:txBody>
      </p:sp>
      <p:sp>
        <p:nvSpPr>
          <p:cNvPr id="25" name="Text Placeholder 17">
            <a:extLst>
              <a:ext uri="{FF2B5EF4-FFF2-40B4-BE49-F238E27FC236}">
                <a16:creationId xmlns:a16="http://schemas.microsoft.com/office/drawing/2014/main" id="{8464C0AB-BE10-429A-A453-247A538F5D3F}"/>
              </a:ext>
            </a:extLst>
          </p:cNvPr>
          <p:cNvSpPr>
            <a:spLocks noGrp="1"/>
          </p:cNvSpPr>
          <p:nvPr>
            <p:ph type="body" sz="quarter" idx="24" hasCustomPrompt="1"/>
          </p:nvPr>
        </p:nvSpPr>
        <p:spPr>
          <a:xfrm>
            <a:off x="6641848" y="4051032"/>
            <a:ext cx="2025312" cy="244923"/>
          </a:xfrm>
        </p:spPr>
        <p:txBody>
          <a:bodyPr>
            <a:noAutofit/>
          </a:bodyPr>
          <a:lstStyle>
            <a:lvl1pPr marL="0" indent="0" algn="ctr">
              <a:spcBef>
                <a:spcPts val="600"/>
              </a:spcBef>
              <a:buNone/>
              <a:defRPr sz="1400" b="0" i="1">
                <a:solidFill>
                  <a:schemeClr val="tx1"/>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dirty="0"/>
              <a:t>Team Member Title</a:t>
            </a:r>
            <a:endParaRPr lang="ru-RU" dirty="0"/>
          </a:p>
        </p:txBody>
      </p:sp>
      <p:sp>
        <p:nvSpPr>
          <p:cNvPr id="26" name="Text Placeholder 17">
            <a:extLst>
              <a:ext uri="{FF2B5EF4-FFF2-40B4-BE49-F238E27FC236}">
                <a16:creationId xmlns:a16="http://schemas.microsoft.com/office/drawing/2014/main" id="{177BAD76-5C75-4FA2-B792-300193BDC997}"/>
              </a:ext>
            </a:extLst>
          </p:cNvPr>
          <p:cNvSpPr>
            <a:spLocks noGrp="1"/>
          </p:cNvSpPr>
          <p:nvPr>
            <p:ph type="body" sz="quarter" idx="25"/>
          </p:nvPr>
        </p:nvSpPr>
        <p:spPr>
          <a:xfrm>
            <a:off x="6641848" y="4347988"/>
            <a:ext cx="2025312" cy="841304"/>
          </a:xfrm>
        </p:spPr>
        <p:txBody>
          <a:bodyPr>
            <a:noAutofit/>
          </a:bodyPr>
          <a:lstStyle>
            <a:lvl1pPr marL="0" indent="0" algn="ctr">
              <a:spcBef>
                <a:spcPts val="600"/>
              </a:spcBef>
              <a:buNone/>
              <a:defRPr sz="1400" b="0" i="0">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a:t>Edit Master text styles</a:t>
            </a:r>
          </a:p>
        </p:txBody>
      </p:sp>
      <p:sp>
        <p:nvSpPr>
          <p:cNvPr id="27" name="Text Placeholder 17">
            <a:extLst>
              <a:ext uri="{FF2B5EF4-FFF2-40B4-BE49-F238E27FC236}">
                <a16:creationId xmlns:a16="http://schemas.microsoft.com/office/drawing/2014/main" id="{ACFBCF6D-5E27-4808-BA1C-6F72DDAAC697}"/>
              </a:ext>
            </a:extLst>
          </p:cNvPr>
          <p:cNvSpPr>
            <a:spLocks noGrp="1"/>
          </p:cNvSpPr>
          <p:nvPr>
            <p:ph type="body" sz="quarter" idx="26" hasCustomPrompt="1"/>
          </p:nvPr>
        </p:nvSpPr>
        <p:spPr>
          <a:xfrm>
            <a:off x="9195955" y="3429000"/>
            <a:ext cx="2026516" cy="588620"/>
          </a:xfrm>
        </p:spPr>
        <p:txBody>
          <a:bodyPr>
            <a:noAutofit/>
          </a:bodyPr>
          <a:lstStyle>
            <a:lvl1pPr marL="0" indent="0" algn="ctr">
              <a:spcBef>
                <a:spcPts val="600"/>
              </a:spcBef>
              <a:buNone/>
              <a:defRPr sz="2000" b="1">
                <a:solidFill>
                  <a:schemeClr val="tx1"/>
                </a:solidFill>
                <a:latin typeface="+mj-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dirty="0"/>
              <a:t>Person 1</a:t>
            </a:r>
            <a:br>
              <a:rPr lang="en-US" dirty="0"/>
            </a:br>
            <a:r>
              <a:rPr lang="en-US" dirty="0"/>
              <a:t>Name</a:t>
            </a:r>
            <a:endParaRPr lang="ru-RU" dirty="0"/>
          </a:p>
        </p:txBody>
      </p:sp>
      <p:sp>
        <p:nvSpPr>
          <p:cNvPr id="28" name="Text Placeholder 17">
            <a:extLst>
              <a:ext uri="{FF2B5EF4-FFF2-40B4-BE49-F238E27FC236}">
                <a16:creationId xmlns:a16="http://schemas.microsoft.com/office/drawing/2014/main" id="{8755E469-9B43-406E-BB68-F691A4DF441E}"/>
              </a:ext>
            </a:extLst>
          </p:cNvPr>
          <p:cNvSpPr>
            <a:spLocks noGrp="1"/>
          </p:cNvSpPr>
          <p:nvPr>
            <p:ph type="body" sz="quarter" idx="27" hasCustomPrompt="1"/>
          </p:nvPr>
        </p:nvSpPr>
        <p:spPr>
          <a:xfrm>
            <a:off x="9196557" y="4051032"/>
            <a:ext cx="2025312" cy="244923"/>
          </a:xfrm>
        </p:spPr>
        <p:txBody>
          <a:bodyPr>
            <a:noAutofit/>
          </a:bodyPr>
          <a:lstStyle>
            <a:lvl1pPr marL="0" indent="0" algn="ctr">
              <a:spcBef>
                <a:spcPts val="600"/>
              </a:spcBef>
              <a:buNone/>
              <a:defRPr sz="1400" b="0" i="1">
                <a:solidFill>
                  <a:schemeClr val="tx1"/>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dirty="0"/>
              <a:t>Team Member Title</a:t>
            </a:r>
            <a:endParaRPr lang="ru-RU" dirty="0"/>
          </a:p>
        </p:txBody>
      </p:sp>
      <p:sp>
        <p:nvSpPr>
          <p:cNvPr id="29" name="Text Placeholder 17">
            <a:extLst>
              <a:ext uri="{FF2B5EF4-FFF2-40B4-BE49-F238E27FC236}">
                <a16:creationId xmlns:a16="http://schemas.microsoft.com/office/drawing/2014/main" id="{AE2A9BB2-4A2A-49A1-8337-C26A0EC27E25}"/>
              </a:ext>
            </a:extLst>
          </p:cNvPr>
          <p:cNvSpPr>
            <a:spLocks noGrp="1"/>
          </p:cNvSpPr>
          <p:nvPr>
            <p:ph type="body" sz="quarter" idx="28"/>
          </p:nvPr>
        </p:nvSpPr>
        <p:spPr>
          <a:xfrm>
            <a:off x="9196557" y="4347988"/>
            <a:ext cx="2025312" cy="841304"/>
          </a:xfrm>
        </p:spPr>
        <p:txBody>
          <a:bodyPr>
            <a:noAutofit/>
          </a:bodyPr>
          <a:lstStyle>
            <a:lvl1pPr marL="0" indent="0" algn="ctr">
              <a:spcBef>
                <a:spcPts val="600"/>
              </a:spcBef>
              <a:buNone/>
              <a:defRPr sz="1400" b="0" i="0">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a:t>Edit Master text styles</a:t>
            </a:r>
          </a:p>
        </p:txBody>
      </p:sp>
      <p:sp>
        <p:nvSpPr>
          <p:cNvPr id="30" name="Rectangle 13" descr="Rectangle shape">
            <a:extLst>
              <a:ext uri="{FF2B5EF4-FFF2-40B4-BE49-F238E27FC236}">
                <a16:creationId xmlns:a16="http://schemas.microsoft.com/office/drawing/2014/main" id="{4FBD15D4-B1D1-4D03-9259-CE4D7AA955DF}"/>
              </a:ext>
            </a:extLst>
          </p:cNvPr>
          <p:cNvSpPr/>
          <p:nvPr userDrawn="1"/>
        </p:nvSpPr>
        <p:spPr>
          <a:xfrm>
            <a:off x="0" y="4461207"/>
            <a:ext cx="2092411"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Tree>
    <p:extLst>
      <p:ext uri="{BB962C8B-B14F-4D97-AF65-F5344CB8AC3E}">
        <p14:creationId xmlns:p14="http://schemas.microsoft.com/office/powerpoint/2010/main" val="418587107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eam Content Layou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21790C1-778D-449B-9C8D-C9FC1B327D01}"/>
              </a:ext>
            </a:extLst>
          </p:cNvPr>
          <p:cNvSpPr>
            <a:spLocks noGrp="1"/>
          </p:cNvSpPr>
          <p:nvPr>
            <p:ph type="dt" sz="half" idx="10"/>
          </p:nvPr>
        </p:nvSpPr>
        <p:spPr/>
        <p:txBody>
          <a:bodyPr/>
          <a:lstStyle/>
          <a:p>
            <a:r>
              <a:rPr lang="en-US" dirty="0"/>
              <a:t>MM.DD.20XX</a:t>
            </a:r>
            <a:endParaRPr lang="ru-RU" dirty="0"/>
          </a:p>
        </p:txBody>
      </p:sp>
      <p:sp>
        <p:nvSpPr>
          <p:cNvPr id="4" name="Footer Placeholder 3">
            <a:extLst>
              <a:ext uri="{FF2B5EF4-FFF2-40B4-BE49-F238E27FC236}">
                <a16:creationId xmlns:a16="http://schemas.microsoft.com/office/drawing/2014/main" id="{FFFF8FD5-F70C-4F63-B90E-47DD23FC01C3}"/>
              </a:ext>
            </a:extLst>
          </p:cNvPr>
          <p:cNvSpPr>
            <a:spLocks noGrp="1"/>
          </p:cNvSpPr>
          <p:nvPr>
            <p:ph type="ftr" sz="quarter" idx="11"/>
          </p:nvPr>
        </p:nvSpPr>
        <p:spPr/>
        <p:txBody>
          <a:bodyPr/>
          <a:lstStyle/>
          <a:p>
            <a:r>
              <a:rPr lang="en-US" dirty="0"/>
              <a:t>ADD A FOOTER</a:t>
            </a:r>
            <a:endParaRPr lang="ru-RU" dirty="0"/>
          </a:p>
        </p:txBody>
      </p:sp>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ru-RU" smtClean="0"/>
              <a:t>‹#›</a:t>
            </a:fld>
            <a:endParaRPr lang="ru-RU" dirty="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11" name="Title 1">
            <a:extLst>
              <a:ext uri="{FF2B5EF4-FFF2-40B4-BE49-F238E27FC236}">
                <a16:creationId xmlns:a16="http://schemas.microsoft.com/office/drawing/2014/main" id="{58EFAFB9-41FD-471B-8C26-B5481B74C36E}"/>
              </a:ext>
            </a:extLst>
          </p:cNvPr>
          <p:cNvSpPr>
            <a:spLocks noGrp="1"/>
          </p:cNvSpPr>
          <p:nvPr>
            <p:ph type="title" hasCustomPrompt="1"/>
          </p:nvPr>
        </p:nvSpPr>
        <p:spPr>
          <a:xfrm>
            <a:off x="3256085" y="797157"/>
            <a:ext cx="5679831" cy="619448"/>
          </a:xfrm>
        </p:spPr>
        <p:txBody>
          <a:bodyPr lIns="0" tIns="0" rIns="0" bIns="0" anchor="b" anchorCtr="0">
            <a:normAutofit/>
          </a:bodyPr>
          <a:lstStyle>
            <a:lvl1pPr marL="0" algn="ctr"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dirty="0"/>
              <a:t>CLICK TO EDIT</a:t>
            </a:r>
            <a:endParaRPr lang="ru-RU" dirty="0"/>
          </a:p>
        </p:txBody>
      </p:sp>
      <p:sp>
        <p:nvSpPr>
          <p:cNvPr id="12" name="Picture Placeholder 13">
            <a:extLst>
              <a:ext uri="{FF2B5EF4-FFF2-40B4-BE49-F238E27FC236}">
                <a16:creationId xmlns:a16="http://schemas.microsoft.com/office/drawing/2014/main"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a:t>Click icon to add picture</a:t>
            </a:r>
            <a:endParaRPr lang="ru-RU" dirty="0"/>
          </a:p>
        </p:txBody>
      </p:sp>
      <p:sp>
        <p:nvSpPr>
          <p:cNvPr id="55" name="Text Placeholder 2">
            <a:extLst>
              <a:ext uri="{FF2B5EF4-FFF2-40B4-BE49-F238E27FC236}">
                <a16:creationId xmlns:a16="http://schemas.microsoft.com/office/drawing/2014/main" id="{F59B93CA-5AD1-43A8-AF37-7DA25D3B400E}"/>
              </a:ext>
            </a:extLst>
          </p:cNvPr>
          <p:cNvSpPr>
            <a:spLocks noGrp="1"/>
          </p:cNvSpPr>
          <p:nvPr>
            <p:ph type="body" idx="49"/>
          </p:nvPr>
        </p:nvSpPr>
        <p:spPr>
          <a:xfrm>
            <a:off x="5212360" y="1865304"/>
            <a:ext cx="6103964" cy="815993"/>
          </a:xfrm>
        </p:spPr>
        <p:txBody>
          <a:bodyPr lIns="36000" tIns="0" rIns="0" bIns="0" anchor="t" anchorCtr="0">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Picture Placeholder 7">
            <a:extLst>
              <a:ext uri="{FF2B5EF4-FFF2-40B4-BE49-F238E27FC236}">
                <a16:creationId xmlns:a16="http://schemas.microsoft.com/office/drawing/2014/main" id="{F07EA497-80B1-41E2-8E50-4193B3DBB456}"/>
              </a:ext>
            </a:extLst>
          </p:cNvPr>
          <p:cNvSpPr>
            <a:spLocks noGrp="1"/>
          </p:cNvSpPr>
          <p:nvPr>
            <p:ph type="pic" sz="quarter" idx="50"/>
          </p:nvPr>
        </p:nvSpPr>
        <p:spPr>
          <a:xfrm>
            <a:off x="838200" y="3126698"/>
            <a:ext cx="960120" cy="960120"/>
          </a:xfrm>
        </p:spPr>
        <p:txBody>
          <a:bodyPr anchor="ctr" anchorCtr="0">
            <a:normAutofit/>
          </a:bodyPr>
          <a:lstStyle>
            <a:lvl1pPr marL="0" indent="0" algn="ctr">
              <a:buNone/>
              <a:defRPr sz="1400"/>
            </a:lvl1pPr>
          </a:lstStyle>
          <a:p>
            <a:r>
              <a:rPr lang="en-US"/>
              <a:t>Click icon to add picture</a:t>
            </a:r>
            <a:endParaRPr lang="ru-RU" dirty="0"/>
          </a:p>
        </p:txBody>
      </p:sp>
      <p:sp>
        <p:nvSpPr>
          <p:cNvPr id="56" name="Rectangle 55">
            <a:extLst>
              <a:ext uri="{FF2B5EF4-FFF2-40B4-BE49-F238E27FC236}">
                <a16:creationId xmlns:a16="http://schemas.microsoft.com/office/drawing/2014/main" id="{FEA39902-3138-4686-85B5-3FE813B7BD36}"/>
              </a:ext>
            </a:extLst>
          </p:cNvPr>
          <p:cNvSpPr/>
          <p:nvPr userDrawn="1"/>
        </p:nvSpPr>
        <p:spPr>
          <a:xfrm>
            <a:off x="1798320" y="3126698"/>
            <a:ext cx="2395728" cy="96012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59" name="Text Placeholder 17">
            <a:extLst>
              <a:ext uri="{FF2B5EF4-FFF2-40B4-BE49-F238E27FC236}">
                <a16:creationId xmlns:a16="http://schemas.microsoft.com/office/drawing/2014/main" id="{7D767E78-191D-404C-98CB-C65C651DC67E}"/>
              </a:ext>
            </a:extLst>
          </p:cNvPr>
          <p:cNvSpPr>
            <a:spLocks noGrp="1"/>
          </p:cNvSpPr>
          <p:nvPr>
            <p:ph type="body" sz="quarter" idx="20" hasCustomPrompt="1"/>
          </p:nvPr>
        </p:nvSpPr>
        <p:spPr>
          <a:xfrm>
            <a:off x="1921253" y="3329723"/>
            <a:ext cx="2149559" cy="325986"/>
          </a:xfrm>
        </p:spPr>
        <p:txBody>
          <a:bodyPr bIns="0">
            <a:noAutofit/>
          </a:bodyPr>
          <a:lstStyle>
            <a:lvl1pPr marL="0" indent="0" algn="l">
              <a:spcBef>
                <a:spcPts val="600"/>
              </a:spcBef>
              <a:buNone/>
              <a:defRPr sz="2000" b="1">
                <a:solidFill>
                  <a:schemeClr val="tx1"/>
                </a:solidFill>
                <a:latin typeface="+mj-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dirty="0"/>
              <a:t>Person 1 Name</a:t>
            </a:r>
            <a:endParaRPr lang="ru-RU" dirty="0"/>
          </a:p>
        </p:txBody>
      </p:sp>
      <p:sp>
        <p:nvSpPr>
          <p:cNvPr id="60" name="Text Placeholder 17">
            <a:extLst>
              <a:ext uri="{FF2B5EF4-FFF2-40B4-BE49-F238E27FC236}">
                <a16:creationId xmlns:a16="http://schemas.microsoft.com/office/drawing/2014/main" id="{6474358B-E609-4F26-8A11-64E0DC41ADF4}"/>
              </a:ext>
            </a:extLst>
          </p:cNvPr>
          <p:cNvSpPr>
            <a:spLocks noGrp="1"/>
          </p:cNvSpPr>
          <p:nvPr>
            <p:ph type="body" sz="quarter" idx="21" hasCustomPrompt="1"/>
          </p:nvPr>
        </p:nvSpPr>
        <p:spPr>
          <a:xfrm>
            <a:off x="1922832" y="3658532"/>
            <a:ext cx="2148282" cy="244923"/>
          </a:xfrm>
        </p:spPr>
        <p:txBody>
          <a:bodyPr tIns="0">
            <a:noAutofit/>
          </a:bodyPr>
          <a:lstStyle>
            <a:lvl1pPr marL="0" indent="0" algn="l">
              <a:spcBef>
                <a:spcPts val="600"/>
              </a:spcBef>
              <a:buNone/>
              <a:defRPr sz="1400" b="0" i="1">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dirty="0"/>
              <a:t>Team Member Title</a:t>
            </a:r>
            <a:endParaRPr lang="ru-RU" dirty="0"/>
          </a:p>
        </p:txBody>
      </p:sp>
      <p:sp>
        <p:nvSpPr>
          <p:cNvPr id="61" name="Picture Placeholder 7">
            <a:extLst>
              <a:ext uri="{FF2B5EF4-FFF2-40B4-BE49-F238E27FC236}">
                <a16:creationId xmlns:a16="http://schemas.microsoft.com/office/drawing/2014/main" id="{75335C46-548C-42F2-89FC-909F3B24282E}"/>
              </a:ext>
            </a:extLst>
          </p:cNvPr>
          <p:cNvSpPr>
            <a:spLocks noGrp="1"/>
          </p:cNvSpPr>
          <p:nvPr>
            <p:ph type="pic" sz="quarter" idx="51"/>
          </p:nvPr>
        </p:nvSpPr>
        <p:spPr>
          <a:xfrm>
            <a:off x="7977409" y="3126698"/>
            <a:ext cx="960120" cy="960120"/>
          </a:xfrm>
        </p:spPr>
        <p:txBody>
          <a:bodyPr anchor="ctr" anchorCtr="0">
            <a:normAutofit/>
          </a:bodyPr>
          <a:lstStyle>
            <a:lvl1pPr marL="0" indent="0" algn="ctr">
              <a:buNone/>
              <a:defRPr sz="1400"/>
            </a:lvl1pPr>
          </a:lstStyle>
          <a:p>
            <a:r>
              <a:rPr lang="en-US"/>
              <a:t>Click icon to add picture</a:t>
            </a:r>
            <a:endParaRPr lang="ru-RU" dirty="0"/>
          </a:p>
        </p:txBody>
      </p:sp>
      <p:sp>
        <p:nvSpPr>
          <p:cNvPr id="62" name="Rectangle 61">
            <a:extLst>
              <a:ext uri="{FF2B5EF4-FFF2-40B4-BE49-F238E27FC236}">
                <a16:creationId xmlns:a16="http://schemas.microsoft.com/office/drawing/2014/main" id="{166A588B-BA73-49FD-9E1E-1F1C51FD3850}"/>
              </a:ext>
            </a:extLst>
          </p:cNvPr>
          <p:cNvSpPr/>
          <p:nvPr userDrawn="1"/>
        </p:nvSpPr>
        <p:spPr>
          <a:xfrm>
            <a:off x="8937529" y="3126698"/>
            <a:ext cx="2395728" cy="96012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63" name="Text Placeholder 17">
            <a:extLst>
              <a:ext uri="{FF2B5EF4-FFF2-40B4-BE49-F238E27FC236}">
                <a16:creationId xmlns:a16="http://schemas.microsoft.com/office/drawing/2014/main" id="{15790237-9A5F-4A9F-A5BB-E4FF0712C5E8}"/>
              </a:ext>
            </a:extLst>
          </p:cNvPr>
          <p:cNvSpPr>
            <a:spLocks noGrp="1"/>
          </p:cNvSpPr>
          <p:nvPr>
            <p:ph type="body" sz="quarter" idx="52" hasCustomPrompt="1"/>
          </p:nvPr>
        </p:nvSpPr>
        <p:spPr>
          <a:xfrm>
            <a:off x="9060462" y="3329723"/>
            <a:ext cx="2149559" cy="325986"/>
          </a:xfrm>
        </p:spPr>
        <p:txBody>
          <a:bodyPr bIns="0">
            <a:noAutofit/>
          </a:bodyPr>
          <a:lstStyle>
            <a:lvl1pPr marL="0" indent="0" algn="l">
              <a:spcBef>
                <a:spcPts val="600"/>
              </a:spcBef>
              <a:buNone/>
              <a:defRPr sz="2000" b="1">
                <a:solidFill>
                  <a:schemeClr val="tx1"/>
                </a:solidFill>
                <a:latin typeface="+mj-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dirty="0"/>
              <a:t>Person 3 Name</a:t>
            </a:r>
            <a:endParaRPr lang="ru-RU" dirty="0"/>
          </a:p>
        </p:txBody>
      </p:sp>
      <p:sp>
        <p:nvSpPr>
          <p:cNvPr id="64" name="Text Placeholder 17">
            <a:extLst>
              <a:ext uri="{FF2B5EF4-FFF2-40B4-BE49-F238E27FC236}">
                <a16:creationId xmlns:a16="http://schemas.microsoft.com/office/drawing/2014/main" id="{A0554067-4F62-4CE7-AF48-55BBD708AC97}"/>
              </a:ext>
            </a:extLst>
          </p:cNvPr>
          <p:cNvSpPr>
            <a:spLocks noGrp="1"/>
          </p:cNvSpPr>
          <p:nvPr>
            <p:ph type="body" sz="quarter" idx="53" hasCustomPrompt="1"/>
          </p:nvPr>
        </p:nvSpPr>
        <p:spPr>
          <a:xfrm>
            <a:off x="9062041" y="3658532"/>
            <a:ext cx="2148282" cy="244923"/>
          </a:xfrm>
        </p:spPr>
        <p:txBody>
          <a:bodyPr tIns="0">
            <a:noAutofit/>
          </a:bodyPr>
          <a:lstStyle>
            <a:lvl1pPr marL="0" indent="0" algn="l">
              <a:spcBef>
                <a:spcPts val="600"/>
              </a:spcBef>
              <a:buNone/>
              <a:defRPr sz="1400" b="0" i="1">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dirty="0"/>
              <a:t>Team Member Title</a:t>
            </a:r>
            <a:endParaRPr lang="ru-RU" dirty="0"/>
          </a:p>
        </p:txBody>
      </p:sp>
      <p:sp>
        <p:nvSpPr>
          <p:cNvPr id="65" name="Picture Placeholder 7">
            <a:extLst>
              <a:ext uri="{FF2B5EF4-FFF2-40B4-BE49-F238E27FC236}">
                <a16:creationId xmlns:a16="http://schemas.microsoft.com/office/drawing/2014/main" id="{AA1B0DE9-602F-4ECB-AF1E-00D45491BC91}"/>
              </a:ext>
            </a:extLst>
          </p:cNvPr>
          <p:cNvSpPr>
            <a:spLocks noGrp="1"/>
          </p:cNvSpPr>
          <p:nvPr>
            <p:ph type="pic" sz="quarter" idx="54"/>
          </p:nvPr>
        </p:nvSpPr>
        <p:spPr>
          <a:xfrm>
            <a:off x="4403916" y="3126698"/>
            <a:ext cx="960120" cy="960120"/>
          </a:xfrm>
        </p:spPr>
        <p:txBody>
          <a:bodyPr anchor="ctr" anchorCtr="0">
            <a:normAutofit/>
          </a:bodyPr>
          <a:lstStyle>
            <a:lvl1pPr marL="0" indent="0" algn="ctr">
              <a:buNone/>
              <a:defRPr sz="1400"/>
            </a:lvl1pPr>
          </a:lstStyle>
          <a:p>
            <a:r>
              <a:rPr lang="en-US"/>
              <a:t>Click icon to add picture</a:t>
            </a:r>
            <a:endParaRPr lang="ru-RU" dirty="0"/>
          </a:p>
        </p:txBody>
      </p:sp>
      <p:sp>
        <p:nvSpPr>
          <p:cNvPr id="66" name="Rectangle 65">
            <a:extLst>
              <a:ext uri="{FF2B5EF4-FFF2-40B4-BE49-F238E27FC236}">
                <a16:creationId xmlns:a16="http://schemas.microsoft.com/office/drawing/2014/main" id="{343DD23D-9D79-4667-BB9E-A3A54505AEDA}"/>
              </a:ext>
            </a:extLst>
          </p:cNvPr>
          <p:cNvSpPr/>
          <p:nvPr userDrawn="1"/>
        </p:nvSpPr>
        <p:spPr>
          <a:xfrm>
            <a:off x="5364036" y="3126698"/>
            <a:ext cx="2399617" cy="96012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67" name="Text Placeholder 17">
            <a:extLst>
              <a:ext uri="{FF2B5EF4-FFF2-40B4-BE49-F238E27FC236}">
                <a16:creationId xmlns:a16="http://schemas.microsoft.com/office/drawing/2014/main" id="{FFDAE67E-CF93-4600-BFAE-AF6B317A9EB9}"/>
              </a:ext>
            </a:extLst>
          </p:cNvPr>
          <p:cNvSpPr>
            <a:spLocks noGrp="1"/>
          </p:cNvSpPr>
          <p:nvPr>
            <p:ph type="body" sz="quarter" idx="55" hasCustomPrompt="1"/>
          </p:nvPr>
        </p:nvSpPr>
        <p:spPr>
          <a:xfrm>
            <a:off x="5486969" y="3329723"/>
            <a:ext cx="2149559" cy="325986"/>
          </a:xfrm>
        </p:spPr>
        <p:txBody>
          <a:bodyPr bIns="0">
            <a:noAutofit/>
          </a:bodyPr>
          <a:lstStyle>
            <a:lvl1pPr marL="0" indent="0" algn="l">
              <a:spcBef>
                <a:spcPts val="600"/>
              </a:spcBef>
              <a:buNone/>
              <a:defRPr sz="2000" b="1">
                <a:solidFill>
                  <a:schemeClr val="tx1"/>
                </a:solidFill>
                <a:latin typeface="+mj-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dirty="0"/>
              <a:t>Person 2 Name</a:t>
            </a:r>
            <a:endParaRPr lang="ru-RU" dirty="0"/>
          </a:p>
        </p:txBody>
      </p:sp>
      <p:sp>
        <p:nvSpPr>
          <p:cNvPr id="68" name="Text Placeholder 17">
            <a:extLst>
              <a:ext uri="{FF2B5EF4-FFF2-40B4-BE49-F238E27FC236}">
                <a16:creationId xmlns:a16="http://schemas.microsoft.com/office/drawing/2014/main" id="{0F0E3D9A-B0CE-4BF9-A274-1FB704C416ED}"/>
              </a:ext>
            </a:extLst>
          </p:cNvPr>
          <p:cNvSpPr>
            <a:spLocks noGrp="1"/>
          </p:cNvSpPr>
          <p:nvPr>
            <p:ph type="body" sz="quarter" idx="56" hasCustomPrompt="1"/>
          </p:nvPr>
        </p:nvSpPr>
        <p:spPr>
          <a:xfrm>
            <a:off x="5488548" y="3658532"/>
            <a:ext cx="2148282" cy="244923"/>
          </a:xfrm>
        </p:spPr>
        <p:txBody>
          <a:bodyPr tIns="0">
            <a:noAutofit/>
          </a:bodyPr>
          <a:lstStyle>
            <a:lvl1pPr marL="0" indent="0" algn="l">
              <a:spcBef>
                <a:spcPts val="600"/>
              </a:spcBef>
              <a:buNone/>
              <a:defRPr sz="1400" b="0" i="1">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dirty="0"/>
              <a:t>Team Member Title</a:t>
            </a:r>
            <a:endParaRPr lang="ru-RU" dirty="0"/>
          </a:p>
        </p:txBody>
      </p:sp>
      <p:sp>
        <p:nvSpPr>
          <p:cNvPr id="69" name="Picture Placeholder 7">
            <a:extLst>
              <a:ext uri="{FF2B5EF4-FFF2-40B4-BE49-F238E27FC236}">
                <a16:creationId xmlns:a16="http://schemas.microsoft.com/office/drawing/2014/main" id="{36B2F594-9AB1-4C33-86BE-4732609D6B0A}"/>
              </a:ext>
            </a:extLst>
          </p:cNvPr>
          <p:cNvSpPr>
            <a:spLocks noGrp="1"/>
          </p:cNvSpPr>
          <p:nvPr>
            <p:ph type="pic" sz="quarter" idx="57"/>
          </p:nvPr>
        </p:nvSpPr>
        <p:spPr>
          <a:xfrm>
            <a:off x="1278466" y="4316113"/>
            <a:ext cx="960120" cy="960120"/>
          </a:xfrm>
        </p:spPr>
        <p:txBody>
          <a:bodyPr anchor="ctr" anchorCtr="0">
            <a:normAutofit/>
          </a:bodyPr>
          <a:lstStyle>
            <a:lvl1pPr marL="0" indent="0" algn="ctr">
              <a:buNone/>
              <a:defRPr sz="1400"/>
            </a:lvl1pPr>
          </a:lstStyle>
          <a:p>
            <a:r>
              <a:rPr lang="en-US"/>
              <a:t>Click icon to add picture</a:t>
            </a:r>
            <a:endParaRPr lang="ru-RU" dirty="0"/>
          </a:p>
        </p:txBody>
      </p:sp>
      <p:sp>
        <p:nvSpPr>
          <p:cNvPr id="70" name="Rectangle 69">
            <a:extLst>
              <a:ext uri="{FF2B5EF4-FFF2-40B4-BE49-F238E27FC236}">
                <a16:creationId xmlns:a16="http://schemas.microsoft.com/office/drawing/2014/main" id="{17FB6684-D013-48BC-9926-29E0BCA889B1}"/>
              </a:ext>
            </a:extLst>
          </p:cNvPr>
          <p:cNvSpPr/>
          <p:nvPr userDrawn="1"/>
        </p:nvSpPr>
        <p:spPr>
          <a:xfrm>
            <a:off x="2238586" y="4316113"/>
            <a:ext cx="2395728" cy="96012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71" name="Text Placeholder 17">
            <a:extLst>
              <a:ext uri="{FF2B5EF4-FFF2-40B4-BE49-F238E27FC236}">
                <a16:creationId xmlns:a16="http://schemas.microsoft.com/office/drawing/2014/main" id="{EECC50BE-82E8-4ECC-B642-5C11A927A706}"/>
              </a:ext>
            </a:extLst>
          </p:cNvPr>
          <p:cNvSpPr>
            <a:spLocks noGrp="1"/>
          </p:cNvSpPr>
          <p:nvPr>
            <p:ph type="body" sz="quarter" idx="58" hasCustomPrompt="1"/>
          </p:nvPr>
        </p:nvSpPr>
        <p:spPr>
          <a:xfrm>
            <a:off x="2361519" y="4519138"/>
            <a:ext cx="2149559" cy="325986"/>
          </a:xfrm>
        </p:spPr>
        <p:txBody>
          <a:bodyPr bIns="0">
            <a:noAutofit/>
          </a:bodyPr>
          <a:lstStyle>
            <a:lvl1pPr marL="0" indent="0" algn="l">
              <a:spcBef>
                <a:spcPts val="600"/>
              </a:spcBef>
              <a:buNone/>
              <a:defRPr sz="2000" b="1">
                <a:solidFill>
                  <a:schemeClr val="tx1"/>
                </a:solidFill>
                <a:latin typeface="+mj-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dirty="0"/>
              <a:t>Person 4 Name</a:t>
            </a:r>
            <a:endParaRPr lang="ru-RU" dirty="0"/>
          </a:p>
        </p:txBody>
      </p:sp>
      <p:sp>
        <p:nvSpPr>
          <p:cNvPr id="72" name="Text Placeholder 17">
            <a:extLst>
              <a:ext uri="{FF2B5EF4-FFF2-40B4-BE49-F238E27FC236}">
                <a16:creationId xmlns:a16="http://schemas.microsoft.com/office/drawing/2014/main" id="{4D96D406-D0F6-4E2D-BAE8-7B011D620FED}"/>
              </a:ext>
            </a:extLst>
          </p:cNvPr>
          <p:cNvSpPr>
            <a:spLocks noGrp="1"/>
          </p:cNvSpPr>
          <p:nvPr>
            <p:ph type="body" sz="quarter" idx="59" hasCustomPrompt="1"/>
          </p:nvPr>
        </p:nvSpPr>
        <p:spPr>
          <a:xfrm>
            <a:off x="2363098" y="4847947"/>
            <a:ext cx="2148282" cy="244923"/>
          </a:xfrm>
        </p:spPr>
        <p:txBody>
          <a:bodyPr tIns="0">
            <a:noAutofit/>
          </a:bodyPr>
          <a:lstStyle>
            <a:lvl1pPr marL="0" indent="0" algn="l">
              <a:spcBef>
                <a:spcPts val="600"/>
              </a:spcBef>
              <a:buNone/>
              <a:defRPr sz="1400" b="0" i="1">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dirty="0"/>
              <a:t>Team Member Title</a:t>
            </a:r>
            <a:endParaRPr lang="ru-RU" dirty="0"/>
          </a:p>
        </p:txBody>
      </p:sp>
      <p:sp>
        <p:nvSpPr>
          <p:cNvPr id="73" name="Picture Placeholder 7">
            <a:extLst>
              <a:ext uri="{FF2B5EF4-FFF2-40B4-BE49-F238E27FC236}">
                <a16:creationId xmlns:a16="http://schemas.microsoft.com/office/drawing/2014/main" id="{5668E7D0-A78F-45EC-BEC4-CAB0E6F96F3D}"/>
              </a:ext>
            </a:extLst>
          </p:cNvPr>
          <p:cNvSpPr>
            <a:spLocks noGrp="1"/>
          </p:cNvSpPr>
          <p:nvPr>
            <p:ph type="pic" sz="quarter" idx="60"/>
          </p:nvPr>
        </p:nvSpPr>
        <p:spPr>
          <a:xfrm>
            <a:off x="8417675" y="4316113"/>
            <a:ext cx="960120" cy="960120"/>
          </a:xfrm>
        </p:spPr>
        <p:txBody>
          <a:bodyPr anchor="ctr" anchorCtr="0">
            <a:normAutofit/>
          </a:bodyPr>
          <a:lstStyle>
            <a:lvl1pPr marL="0" indent="0" algn="ctr">
              <a:buNone/>
              <a:defRPr sz="1400"/>
            </a:lvl1pPr>
          </a:lstStyle>
          <a:p>
            <a:r>
              <a:rPr lang="en-US"/>
              <a:t>Click icon to add picture</a:t>
            </a:r>
            <a:endParaRPr lang="ru-RU" dirty="0"/>
          </a:p>
        </p:txBody>
      </p:sp>
      <p:sp>
        <p:nvSpPr>
          <p:cNvPr id="74" name="Rectangle 73">
            <a:extLst>
              <a:ext uri="{FF2B5EF4-FFF2-40B4-BE49-F238E27FC236}">
                <a16:creationId xmlns:a16="http://schemas.microsoft.com/office/drawing/2014/main" id="{E02DAEE6-8B1C-4222-949F-830F7C3A4E16}"/>
              </a:ext>
            </a:extLst>
          </p:cNvPr>
          <p:cNvSpPr/>
          <p:nvPr userDrawn="1"/>
        </p:nvSpPr>
        <p:spPr>
          <a:xfrm>
            <a:off x="9377795" y="4316113"/>
            <a:ext cx="2395728" cy="96012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75" name="Text Placeholder 17">
            <a:extLst>
              <a:ext uri="{FF2B5EF4-FFF2-40B4-BE49-F238E27FC236}">
                <a16:creationId xmlns:a16="http://schemas.microsoft.com/office/drawing/2014/main" id="{3CE9A073-35B5-4F1C-85E3-4BB12A5F4358}"/>
              </a:ext>
            </a:extLst>
          </p:cNvPr>
          <p:cNvSpPr>
            <a:spLocks noGrp="1"/>
          </p:cNvSpPr>
          <p:nvPr>
            <p:ph type="body" sz="quarter" idx="61" hasCustomPrompt="1"/>
          </p:nvPr>
        </p:nvSpPr>
        <p:spPr>
          <a:xfrm>
            <a:off x="9500728" y="4519138"/>
            <a:ext cx="2149559" cy="325986"/>
          </a:xfrm>
        </p:spPr>
        <p:txBody>
          <a:bodyPr bIns="0">
            <a:noAutofit/>
          </a:bodyPr>
          <a:lstStyle>
            <a:lvl1pPr marL="0" indent="0" algn="l">
              <a:spcBef>
                <a:spcPts val="600"/>
              </a:spcBef>
              <a:buNone/>
              <a:defRPr sz="2000" b="1">
                <a:solidFill>
                  <a:schemeClr val="tx1"/>
                </a:solidFill>
                <a:latin typeface="+mj-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dirty="0"/>
              <a:t>Person 6 Name</a:t>
            </a:r>
            <a:endParaRPr lang="ru-RU" dirty="0"/>
          </a:p>
        </p:txBody>
      </p:sp>
      <p:sp>
        <p:nvSpPr>
          <p:cNvPr id="76" name="Text Placeholder 17">
            <a:extLst>
              <a:ext uri="{FF2B5EF4-FFF2-40B4-BE49-F238E27FC236}">
                <a16:creationId xmlns:a16="http://schemas.microsoft.com/office/drawing/2014/main" id="{F7309B33-C344-4C68-8156-822D38F43FED}"/>
              </a:ext>
            </a:extLst>
          </p:cNvPr>
          <p:cNvSpPr>
            <a:spLocks noGrp="1"/>
          </p:cNvSpPr>
          <p:nvPr>
            <p:ph type="body" sz="quarter" idx="62" hasCustomPrompt="1"/>
          </p:nvPr>
        </p:nvSpPr>
        <p:spPr>
          <a:xfrm>
            <a:off x="9502307" y="4847947"/>
            <a:ext cx="2148282" cy="244923"/>
          </a:xfrm>
        </p:spPr>
        <p:txBody>
          <a:bodyPr tIns="0">
            <a:noAutofit/>
          </a:bodyPr>
          <a:lstStyle>
            <a:lvl1pPr marL="0" indent="0" algn="l">
              <a:spcBef>
                <a:spcPts val="600"/>
              </a:spcBef>
              <a:buNone/>
              <a:defRPr sz="1400" b="0" i="1">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dirty="0"/>
              <a:t>Team Member Title</a:t>
            </a:r>
            <a:endParaRPr lang="ru-RU" dirty="0"/>
          </a:p>
        </p:txBody>
      </p:sp>
      <p:sp>
        <p:nvSpPr>
          <p:cNvPr id="77" name="Picture Placeholder 7">
            <a:extLst>
              <a:ext uri="{FF2B5EF4-FFF2-40B4-BE49-F238E27FC236}">
                <a16:creationId xmlns:a16="http://schemas.microsoft.com/office/drawing/2014/main" id="{D6B0782E-8C48-4FC4-B086-A5606E01F5DB}"/>
              </a:ext>
            </a:extLst>
          </p:cNvPr>
          <p:cNvSpPr>
            <a:spLocks noGrp="1"/>
          </p:cNvSpPr>
          <p:nvPr>
            <p:ph type="pic" sz="quarter" idx="63"/>
          </p:nvPr>
        </p:nvSpPr>
        <p:spPr>
          <a:xfrm>
            <a:off x="4844182" y="4316113"/>
            <a:ext cx="960120" cy="960120"/>
          </a:xfrm>
        </p:spPr>
        <p:txBody>
          <a:bodyPr anchor="ctr" anchorCtr="0">
            <a:normAutofit/>
          </a:bodyPr>
          <a:lstStyle>
            <a:lvl1pPr marL="0" indent="0" algn="ctr">
              <a:buNone/>
              <a:defRPr sz="1400"/>
            </a:lvl1pPr>
          </a:lstStyle>
          <a:p>
            <a:r>
              <a:rPr lang="en-US"/>
              <a:t>Click icon to add picture</a:t>
            </a:r>
            <a:endParaRPr lang="ru-RU" dirty="0"/>
          </a:p>
        </p:txBody>
      </p:sp>
      <p:sp>
        <p:nvSpPr>
          <p:cNvPr id="78" name="Rectangle 77">
            <a:extLst>
              <a:ext uri="{FF2B5EF4-FFF2-40B4-BE49-F238E27FC236}">
                <a16:creationId xmlns:a16="http://schemas.microsoft.com/office/drawing/2014/main" id="{F8A195F5-3125-484A-954D-EB0E743F6947}"/>
              </a:ext>
            </a:extLst>
          </p:cNvPr>
          <p:cNvSpPr/>
          <p:nvPr userDrawn="1"/>
        </p:nvSpPr>
        <p:spPr>
          <a:xfrm>
            <a:off x="5804302" y="4316113"/>
            <a:ext cx="2399617" cy="96012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79" name="Text Placeholder 17">
            <a:extLst>
              <a:ext uri="{FF2B5EF4-FFF2-40B4-BE49-F238E27FC236}">
                <a16:creationId xmlns:a16="http://schemas.microsoft.com/office/drawing/2014/main" id="{428D2D4B-ED0B-40E0-9ECD-C95A19039902}"/>
              </a:ext>
            </a:extLst>
          </p:cNvPr>
          <p:cNvSpPr>
            <a:spLocks noGrp="1"/>
          </p:cNvSpPr>
          <p:nvPr>
            <p:ph type="body" sz="quarter" idx="64" hasCustomPrompt="1"/>
          </p:nvPr>
        </p:nvSpPr>
        <p:spPr>
          <a:xfrm>
            <a:off x="5927235" y="4519138"/>
            <a:ext cx="2149559" cy="325986"/>
          </a:xfrm>
        </p:spPr>
        <p:txBody>
          <a:bodyPr bIns="0">
            <a:noAutofit/>
          </a:bodyPr>
          <a:lstStyle>
            <a:lvl1pPr marL="0" indent="0" algn="l">
              <a:spcBef>
                <a:spcPts val="600"/>
              </a:spcBef>
              <a:buNone/>
              <a:defRPr sz="2000" b="1">
                <a:solidFill>
                  <a:schemeClr val="tx1"/>
                </a:solidFill>
                <a:latin typeface="+mj-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dirty="0"/>
              <a:t>Person 5 Name</a:t>
            </a:r>
            <a:endParaRPr lang="ru-RU" dirty="0"/>
          </a:p>
        </p:txBody>
      </p:sp>
      <p:sp>
        <p:nvSpPr>
          <p:cNvPr id="80" name="Text Placeholder 17">
            <a:extLst>
              <a:ext uri="{FF2B5EF4-FFF2-40B4-BE49-F238E27FC236}">
                <a16:creationId xmlns:a16="http://schemas.microsoft.com/office/drawing/2014/main" id="{35125C72-EAD5-4723-BBD0-6B22FA07855D}"/>
              </a:ext>
            </a:extLst>
          </p:cNvPr>
          <p:cNvSpPr>
            <a:spLocks noGrp="1"/>
          </p:cNvSpPr>
          <p:nvPr>
            <p:ph type="body" sz="quarter" idx="65" hasCustomPrompt="1"/>
          </p:nvPr>
        </p:nvSpPr>
        <p:spPr>
          <a:xfrm>
            <a:off x="5928814" y="4847947"/>
            <a:ext cx="2148282" cy="244923"/>
          </a:xfrm>
        </p:spPr>
        <p:txBody>
          <a:bodyPr tIns="0">
            <a:noAutofit/>
          </a:bodyPr>
          <a:lstStyle>
            <a:lvl1pPr marL="0" indent="0" algn="l">
              <a:spcBef>
                <a:spcPts val="600"/>
              </a:spcBef>
              <a:buNone/>
              <a:defRPr sz="1400" b="0" i="1">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dirty="0"/>
              <a:t>Team Member Title</a:t>
            </a:r>
            <a:endParaRPr lang="ru-RU" dirty="0"/>
          </a:p>
        </p:txBody>
      </p:sp>
      <p:sp>
        <p:nvSpPr>
          <p:cNvPr id="33" name="Rectangle 63" descr="Rectangle shape">
            <a:extLst>
              <a:ext uri="{FF2B5EF4-FFF2-40B4-BE49-F238E27FC236}">
                <a16:creationId xmlns:a16="http://schemas.microsoft.com/office/drawing/2014/main" id="{ACFA1245-86BF-45AA-B492-5CE7275AFF80}"/>
              </a:ext>
            </a:extLst>
          </p:cNvPr>
          <p:cNvSpPr/>
          <p:nvPr userDrawn="1"/>
        </p:nvSpPr>
        <p:spPr>
          <a:xfrm>
            <a:off x="0" y="1516317"/>
            <a:ext cx="8076794"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Tree>
    <p:extLst>
      <p:ext uri="{BB962C8B-B14F-4D97-AF65-F5344CB8AC3E}">
        <p14:creationId xmlns:p14="http://schemas.microsoft.com/office/powerpoint/2010/main" val="320154783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Pie Chart and Content Layout">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BE1BF711-AD1E-4C2A-92AA-123A8E0CCD99}"/>
              </a:ext>
            </a:extLst>
          </p:cNvPr>
          <p:cNvSpPr>
            <a:spLocks noGrp="1"/>
          </p:cNvSpPr>
          <p:nvPr>
            <p:ph type="title" hasCustomPrompt="1"/>
          </p:nvPr>
        </p:nvSpPr>
        <p:spPr>
          <a:xfrm>
            <a:off x="838200" y="1506660"/>
            <a:ext cx="6121400" cy="761540"/>
          </a:xfrm>
        </p:spPr>
        <p:txBody>
          <a:bodyPr lIns="0" tIns="0" rIns="0" bIns="0" anchor="b" anchorCtr="0">
            <a:normAutofit/>
          </a:bodyPr>
          <a:lstStyle>
            <a:lvl1pPr>
              <a:defRPr sz="3600" b="1"/>
            </a:lvl1pPr>
          </a:lstStyle>
          <a:p>
            <a:r>
              <a:rPr lang="en-US" dirty="0"/>
              <a:t>CLICK TO EDIT</a:t>
            </a:r>
            <a:endParaRPr lang="ru-RU" dirty="0"/>
          </a:p>
        </p:txBody>
      </p:sp>
      <p:sp>
        <p:nvSpPr>
          <p:cNvPr id="3" name="Date Placeholder 2">
            <a:extLst>
              <a:ext uri="{FF2B5EF4-FFF2-40B4-BE49-F238E27FC236}">
                <a16:creationId xmlns:a16="http://schemas.microsoft.com/office/drawing/2014/main" id="{221790C1-778D-449B-9C8D-C9FC1B327D01}"/>
              </a:ext>
            </a:extLst>
          </p:cNvPr>
          <p:cNvSpPr>
            <a:spLocks noGrp="1"/>
          </p:cNvSpPr>
          <p:nvPr>
            <p:ph type="dt" sz="half" idx="10"/>
          </p:nvPr>
        </p:nvSpPr>
        <p:spPr/>
        <p:txBody>
          <a:bodyPr/>
          <a:lstStyle/>
          <a:p>
            <a:r>
              <a:rPr lang="en-US" dirty="0"/>
              <a:t>MM.DD.20XX</a:t>
            </a:r>
            <a:endParaRPr lang="ru-RU" dirty="0"/>
          </a:p>
        </p:txBody>
      </p:sp>
      <p:sp>
        <p:nvSpPr>
          <p:cNvPr id="4" name="Footer Placeholder 3">
            <a:extLst>
              <a:ext uri="{FF2B5EF4-FFF2-40B4-BE49-F238E27FC236}">
                <a16:creationId xmlns:a16="http://schemas.microsoft.com/office/drawing/2014/main" id="{FFFF8FD5-F70C-4F63-B90E-47DD23FC01C3}"/>
              </a:ext>
            </a:extLst>
          </p:cNvPr>
          <p:cNvSpPr>
            <a:spLocks noGrp="1"/>
          </p:cNvSpPr>
          <p:nvPr>
            <p:ph type="ftr" sz="quarter" idx="11"/>
          </p:nvPr>
        </p:nvSpPr>
        <p:spPr/>
        <p:txBody>
          <a:bodyPr/>
          <a:lstStyle/>
          <a:p>
            <a:r>
              <a:rPr lang="en-US" dirty="0"/>
              <a:t>ADD A FOOTER</a:t>
            </a:r>
            <a:endParaRPr lang="ru-RU" dirty="0"/>
          </a:p>
        </p:txBody>
      </p:sp>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ru-RU" smtClean="0"/>
              <a:t>‹#›</a:t>
            </a:fld>
            <a:endParaRPr lang="ru-RU" dirty="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12" name="Picture Placeholder 13">
            <a:extLst>
              <a:ext uri="{FF2B5EF4-FFF2-40B4-BE49-F238E27FC236}">
                <a16:creationId xmlns:a16="http://schemas.microsoft.com/office/drawing/2014/main"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a:t>Click icon to add picture</a:t>
            </a:r>
            <a:endParaRPr lang="ru-RU" dirty="0"/>
          </a:p>
        </p:txBody>
      </p:sp>
      <p:sp>
        <p:nvSpPr>
          <p:cNvPr id="29" name="Text Placeholder 2">
            <a:extLst>
              <a:ext uri="{FF2B5EF4-FFF2-40B4-BE49-F238E27FC236}">
                <a16:creationId xmlns:a16="http://schemas.microsoft.com/office/drawing/2014/main" id="{E2B5B824-F1E4-4ADF-B1C2-3DBA2FC66495}"/>
              </a:ext>
            </a:extLst>
          </p:cNvPr>
          <p:cNvSpPr>
            <a:spLocks noGrp="1"/>
          </p:cNvSpPr>
          <p:nvPr>
            <p:ph type="body" idx="34" hasCustomPrompt="1"/>
          </p:nvPr>
        </p:nvSpPr>
        <p:spPr>
          <a:xfrm>
            <a:off x="862258" y="4101739"/>
            <a:ext cx="1867879" cy="349611"/>
          </a:xfrm>
        </p:spPr>
        <p:txBody>
          <a:bodyPr lIns="0" tIns="0" rIns="0" bIns="0" anchor="b">
            <a:normAutofit/>
          </a:bodyPr>
          <a:lstStyle>
            <a:lvl1pPr marL="0" indent="0" algn="l">
              <a:spcBef>
                <a:spcPts val="600"/>
              </a:spcBef>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$ 1,500,000</a:t>
            </a:r>
          </a:p>
        </p:txBody>
      </p:sp>
      <p:sp>
        <p:nvSpPr>
          <p:cNvPr id="14" name="Text Placeholder 2">
            <a:extLst>
              <a:ext uri="{FF2B5EF4-FFF2-40B4-BE49-F238E27FC236}">
                <a16:creationId xmlns:a16="http://schemas.microsoft.com/office/drawing/2014/main" id="{C5E37954-2587-4B97-88B7-FA4C7604AC87}"/>
              </a:ext>
            </a:extLst>
          </p:cNvPr>
          <p:cNvSpPr>
            <a:spLocks noGrp="1"/>
          </p:cNvSpPr>
          <p:nvPr>
            <p:ph type="body" idx="37"/>
          </p:nvPr>
        </p:nvSpPr>
        <p:spPr>
          <a:xfrm>
            <a:off x="862258" y="2739982"/>
            <a:ext cx="6097341" cy="761541"/>
          </a:xfrm>
        </p:spPr>
        <p:txBody>
          <a:bodyPr lIns="0" tIns="0" rIns="0" bIns="0" anchor="t" anchorCtr="0">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Text Placeholder 2">
            <a:extLst>
              <a:ext uri="{FF2B5EF4-FFF2-40B4-BE49-F238E27FC236}">
                <a16:creationId xmlns:a16="http://schemas.microsoft.com/office/drawing/2014/main" id="{C978BB3C-0EC9-4911-AF98-3B17C4CE8FA3}"/>
              </a:ext>
            </a:extLst>
          </p:cNvPr>
          <p:cNvSpPr>
            <a:spLocks noGrp="1"/>
          </p:cNvSpPr>
          <p:nvPr>
            <p:ph type="body" idx="42" hasCustomPrompt="1"/>
          </p:nvPr>
        </p:nvSpPr>
        <p:spPr>
          <a:xfrm>
            <a:off x="862258" y="4463100"/>
            <a:ext cx="1870741" cy="246279"/>
          </a:xfrm>
        </p:spPr>
        <p:txBody>
          <a:bodyPr lIns="0" tIns="0" rIns="0" bIns="0" anchor="t" anchorCtr="0">
            <a:normAutofit/>
          </a:bodyPr>
          <a:lstStyle>
            <a:lvl1pPr marL="0" indent="0" algn="l">
              <a:spcBef>
                <a:spcPts val="600"/>
              </a:spcBef>
              <a:buNone/>
              <a:defRPr sz="1400" b="1" i="0">
                <a:solidFill>
                  <a:schemeClr val="tx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Category Description</a:t>
            </a:r>
          </a:p>
        </p:txBody>
      </p:sp>
      <p:sp>
        <p:nvSpPr>
          <p:cNvPr id="7" name="Chart Placeholder 6">
            <a:extLst>
              <a:ext uri="{FF2B5EF4-FFF2-40B4-BE49-F238E27FC236}">
                <a16:creationId xmlns:a16="http://schemas.microsoft.com/office/drawing/2014/main" id="{D9061FDA-6F12-4C6E-8374-F8ED0FF2932A}"/>
              </a:ext>
            </a:extLst>
          </p:cNvPr>
          <p:cNvSpPr>
            <a:spLocks noGrp="1"/>
          </p:cNvSpPr>
          <p:nvPr>
            <p:ph type="chart" sz="quarter" idx="44"/>
          </p:nvPr>
        </p:nvSpPr>
        <p:spPr>
          <a:xfrm>
            <a:off x="6959600" y="765175"/>
            <a:ext cx="4370388" cy="5100638"/>
          </a:xfrm>
        </p:spPr>
        <p:txBody>
          <a:bodyPr anchor="ctr" anchorCtr="0">
            <a:normAutofit/>
          </a:bodyPr>
          <a:lstStyle>
            <a:lvl1pPr marL="0" indent="0" algn="ctr">
              <a:buNone/>
              <a:defRPr sz="1800">
                <a:solidFill>
                  <a:schemeClr val="tx1"/>
                </a:solidFill>
              </a:defRPr>
            </a:lvl1pPr>
          </a:lstStyle>
          <a:p>
            <a:r>
              <a:rPr lang="en-US"/>
              <a:t>Click icon to add chart</a:t>
            </a:r>
            <a:endParaRPr lang="ru-RU" dirty="0"/>
          </a:p>
        </p:txBody>
      </p:sp>
      <p:sp>
        <p:nvSpPr>
          <p:cNvPr id="27" name="Text Placeholder 2">
            <a:extLst>
              <a:ext uri="{FF2B5EF4-FFF2-40B4-BE49-F238E27FC236}">
                <a16:creationId xmlns:a16="http://schemas.microsoft.com/office/drawing/2014/main" id="{3C89AD31-EDB3-409A-BB3D-9A2263EA5F9E}"/>
              </a:ext>
            </a:extLst>
          </p:cNvPr>
          <p:cNvSpPr>
            <a:spLocks noGrp="1"/>
          </p:cNvSpPr>
          <p:nvPr>
            <p:ph type="body" idx="45" hasCustomPrompt="1"/>
          </p:nvPr>
        </p:nvSpPr>
        <p:spPr>
          <a:xfrm>
            <a:off x="2869583" y="4101739"/>
            <a:ext cx="1867879" cy="349611"/>
          </a:xfrm>
        </p:spPr>
        <p:txBody>
          <a:bodyPr lIns="0" tIns="0" rIns="0" bIns="0" anchor="b">
            <a:normAutofit/>
          </a:bodyPr>
          <a:lstStyle>
            <a:lvl1pPr marL="0" indent="0" algn="l">
              <a:spcBef>
                <a:spcPts val="600"/>
              </a:spcBef>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$ 1,500,000</a:t>
            </a:r>
          </a:p>
        </p:txBody>
      </p:sp>
      <p:sp>
        <p:nvSpPr>
          <p:cNvPr id="30" name="Text Placeholder 2">
            <a:extLst>
              <a:ext uri="{FF2B5EF4-FFF2-40B4-BE49-F238E27FC236}">
                <a16:creationId xmlns:a16="http://schemas.microsoft.com/office/drawing/2014/main" id="{5ECE7C29-B0CF-4459-9010-99944A9D372B}"/>
              </a:ext>
            </a:extLst>
          </p:cNvPr>
          <p:cNvSpPr>
            <a:spLocks noGrp="1"/>
          </p:cNvSpPr>
          <p:nvPr>
            <p:ph type="body" idx="46" hasCustomPrompt="1"/>
          </p:nvPr>
        </p:nvSpPr>
        <p:spPr>
          <a:xfrm>
            <a:off x="2869583" y="4463100"/>
            <a:ext cx="1870741" cy="246279"/>
          </a:xfrm>
        </p:spPr>
        <p:txBody>
          <a:bodyPr lIns="0" tIns="0" rIns="0" bIns="0" anchor="t" anchorCtr="0">
            <a:normAutofit/>
          </a:bodyPr>
          <a:lstStyle>
            <a:lvl1pPr marL="0" indent="0" algn="l">
              <a:spcBef>
                <a:spcPts val="600"/>
              </a:spcBef>
              <a:buNone/>
              <a:defRPr sz="1400" b="1" i="0">
                <a:solidFill>
                  <a:schemeClr val="tx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Category Description</a:t>
            </a:r>
          </a:p>
        </p:txBody>
      </p:sp>
      <p:sp>
        <p:nvSpPr>
          <p:cNvPr id="33" name="Text Placeholder 2">
            <a:extLst>
              <a:ext uri="{FF2B5EF4-FFF2-40B4-BE49-F238E27FC236}">
                <a16:creationId xmlns:a16="http://schemas.microsoft.com/office/drawing/2014/main" id="{FAA503CE-740E-471A-BE66-70EF1E5ED0DF}"/>
              </a:ext>
            </a:extLst>
          </p:cNvPr>
          <p:cNvSpPr>
            <a:spLocks noGrp="1"/>
          </p:cNvSpPr>
          <p:nvPr>
            <p:ph type="body" idx="47" hasCustomPrompt="1"/>
          </p:nvPr>
        </p:nvSpPr>
        <p:spPr>
          <a:xfrm>
            <a:off x="4874046" y="4106224"/>
            <a:ext cx="1867879" cy="349611"/>
          </a:xfrm>
        </p:spPr>
        <p:txBody>
          <a:bodyPr lIns="0" tIns="0" rIns="0" bIns="0" anchor="b">
            <a:normAutofit/>
          </a:bodyPr>
          <a:lstStyle>
            <a:lvl1pPr marL="0" indent="0" algn="l">
              <a:spcBef>
                <a:spcPts val="600"/>
              </a:spcBef>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$ 1,500,000</a:t>
            </a:r>
          </a:p>
        </p:txBody>
      </p:sp>
      <p:sp>
        <p:nvSpPr>
          <p:cNvPr id="34" name="Text Placeholder 2">
            <a:extLst>
              <a:ext uri="{FF2B5EF4-FFF2-40B4-BE49-F238E27FC236}">
                <a16:creationId xmlns:a16="http://schemas.microsoft.com/office/drawing/2014/main" id="{8ABC95E5-FC26-42BE-B500-AFB5F7AA358F}"/>
              </a:ext>
            </a:extLst>
          </p:cNvPr>
          <p:cNvSpPr>
            <a:spLocks noGrp="1"/>
          </p:cNvSpPr>
          <p:nvPr>
            <p:ph type="body" idx="48" hasCustomPrompt="1"/>
          </p:nvPr>
        </p:nvSpPr>
        <p:spPr>
          <a:xfrm>
            <a:off x="4874046" y="4467585"/>
            <a:ext cx="1870741" cy="246279"/>
          </a:xfrm>
        </p:spPr>
        <p:txBody>
          <a:bodyPr lIns="0" tIns="0" rIns="0" bIns="0" anchor="t" anchorCtr="0">
            <a:normAutofit/>
          </a:bodyPr>
          <a:lstStyle>
            <a:lvl1pPr marL="0" indent="0" algn="l">
              <a:spcBef>
                <a:spcPts val="600"/>
              </a:spcBef>
              <a:buNone/>
              <a:defRPr sz="1400" b="1" i="0">
                <a:solidFill>
                  <a:schemeClr val="tx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Category Description</a:t>
            </a:r>
          </a:p>
        </p:txBody>
      </p:sp>
      <p:sp>
        <p:nvSpPr>
          <p:cNvPr id="36" name="Text Placeholder 2">
            <a:extLst>
              <a:ext uri="{FF2B5EF4-FFF2-40B4-BE49-F238E27FC236}">
                <a16:creationId xmlns:a16="http://schemas.microsoft.com/office/drawing/2014/main" id="{E3D6BF30-B139-4A44-8D70-E8B58153D59D}"/>
              </a:ext>
            </a:extLst>
          </p:cNvPr>
          <p:cNvSpPr>
            <a:spLocks noGrp="1"/>
          </p:cNvSpPr>
          <p:nvPr>
            <p:ph type="body" idx="49" hasCustomPrompt="1"/>
          </p:nvPr>
        </p:nvSpPr>
        <p:spPr>
          <a:xfrm>
            <a:off x="862258" y="5110152"/>
            <a:ext cx="1867879" cy="349611"/>
          </a:xfrm>
        </p:spPr>
        <p:txBody>
          <a:bodyPr lIns="0" tIns="0" rIns="0" bIns="0" anchor="b">
            <a:normAutofit/>
          </a:bodyPr>
          <a:lstStyle>
            <a:lvl1pPr marL="0" indent="0" algn="l">
              <a:spcBef>
                <a:spcPts val="600"/>
              </a:spcBef>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$ 1,500,000</a:t>
            </a:r>
          </a:p>
        </p:txBody>
      </p:sp>
      <p:sp>
        <p:nvSpPr>
          <p:cNvPr id="37" name="Text Placeholder 2">
            <a:extLst>
              <a:ext uri="{FF2B5EF4-FFF2-40B4-BE49-F238E27FC236}">
                <a16:creationId xmlns:a16="http://schemas.microsoft.com/office/drawing/2014/main" id="{EDC5F966-21F2-4236-8AE2-F83B8916800F}"/>
              </a:ext>
            </a:extLst>
          </p:cNvPr>
          <p:cNvSpPr>
            <a:spLocks noGrp="1"/>
          </p:cNvSpPr>
          <p:nvPr>
            <p:ph type="body" idx="50" hasCustomPrompt="1"/>
          </p:nvPr>
        </p:nvSpPr>
        <p:spPr>
          <a:xfrm>
            <a:off x="862258" y="5471513"/>
            <a:ext cx="1870741" cy="246279"/>
          </a:xfrm>
        </p:spPr>
        <p:txBody>
          <a:bodyPr lIns="0" tIns="0" rIns="0" bIns="0" anchor="t" anchorCtr="0">
            <a:normAutofit/>
          </a:bodyPr>
          <a:lstStyle>
            <a:lvl1pPr marL="0" indent="0" algn="l">
              <a:spcBef>
                <a:spcPts val="600"/>
              </a:spcBef>
              <a:buNone/>
              <a:defRPr sz="1400" b="1" i="0">
                <a:solidFill>
                  <a:schemeClr val="tx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Category Description</a:t>
            </a:r>
          </a:p>
        </p:txBody>
      </p:sp>
      <p:sp>
        <p:nvSpPr>
          <p:cNvPr id="39" name="Text Placeholder 2">
            <a:extLst>
              <a:ext uri="{FF2B5EF4-FFF2-40B4-BE49-F238E27FC236}">
                <a16:creationId xmlns:a16="http://schemas.microsoft.com/office/drawing/2014/main" id="{F9094085-3B39-4A4F-B421-083BD603E089}"/>
              </a:ext>
            </a:extLst>
          </p:cNvPr>
          <p:cNvSpPr>
            <a:spLocks noGrp="1"/>
          </p:cNvSpPr>
          <p:nvPr>
            <p:ph type="body" idx="51" hasCustomPrompt="1"/>
          </p:nvPr>
        </p:nvSpPr>
        <p:spPr>
          <a:xfrm>
            <a:off x="2869583" y="5110152"/>
            <a:ext cx="1867879" cy="349611"/>
          </a:xfrm>
        </p:spPr>
        <p:txBody>
          <a:bodyPr lIns="0" tIns="0" rIns="0" bIns="0" anchor="b">
            <a:normAutofit/>
          </a:bodyPr>
          <a:lstStyle>
            <a:lvl1pPr marL="0" indent="0" algn="l">
              <a:spcBef>
                <a:spcPts val="600"/>
              </a:spcBef>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$ 1,500,000</a:t>
            </a:r>
          </a:p>
        </p:txBody>
      </p:sp>
      <p:sp>
        <p:nvSpPr>
          <p:cNvPr id="40" name="Text Placeholder 2">
            <a:extLst>
              <a:ext uri="{FF2B5EF4-FFF2-40B4-BE49-F238E27FC236}">
                <a16:creationId xmlns:a16="http://schemas.microsoft.com/office/drawing/2014/main" id="{E87EE246-B30D-4246-BBE0-0BC8EBA99255}"/>
              </a:ext>
            </a:extLst>
          </p:cNvPr>
          <p:cNvSpPr>
            <a:spLocks noGrp="1"/>
          </p:cNvSpPr>
          <p:nvPr>
            <p:ph type="body" idx="52" hasCustomPrompt="1"/>
          </p:nvPr>
        </p:nvSpPr>
        <p:spPr>
          <a:xfrm>
            <a:off x="2869583" y="5471513"/>
            <a:ext cx="1870741" cy="246279"/>
          </a:xfrm>
        </p:spPr>
        <p:txBody>
          <a:bodyPr lIns="0" tIns="0" rIns="0" bIns="0" anchor="t" anchorCtr="0">
            <a:normAutofit/>
          </a:bodyPr>
          <a:lstStyle>
            <a:lvl1pPr marL="0" indent="0" algn="l">
              <a:spcBef>
                <a:spcPts val="600"/>
              </a:spcBef>
              <a:buNone/>
              <a:defRPr sz="1400" b="1" i="0">
                <a:solidFill>
                  <a:schemeClr val="tx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Category Description</a:t>
            </a:r>
          </a:p>
        </p:txBody>
      </p:sp>
      <p:sp>
        <p:nvSpPr>
          <p:cNvPr id="42" name="Text Placeholder 2">
            <a:extLst>
              <a:ext uri="{FF2B5EF4-FFF2-40B4-BE49-F238E27FC236}">
                <a16:creationId xmlns:a16="http://schemas.microsoft.com/office/drawing/2014/main" id="{72833A53-1031-4E59-BB69-C21555C45940}"/>
              </a:ext>
            </a:extLst>
          </p:cNvPr>
          <p:cNvSpPr>
            <a:spLocks noGrp="1"/>
          </p:cNvSpPr>
          <p:nvPr>
            <p:ph type="body" idx="53" hasCustomPrompt="1"/>
          </p:nvPr>
        </p:nvSpPr>
        <p:spPr>
          <a:xfrm>
            <a:off x="4874046" y="5114637"/>
            <a:ext cx="1867879" cy="349611"/>
          </a:xfrm>
        </p:spPr>
        <p:txBody>
          <a:bodyPr lIns="0" tIns="0" rIns="0" bIns="0" anchor="b">
            <a:normAutofit/>
          </a:bodyPr>
          <a:lstStyle>
            <a:lvl1pPr marL="0" indent="0" algn="l">
              <a:spcBef>
                <a:spcPts val="600"/>
              </a:spcBef>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$ 1,500,000</a:t>
            </a:r>
          </a:p>
        </p:txBody>
      </p:sp>
      <p:sp>
        <p:nvSpPr>
          <p:cNvPr id="43" name="Text Placeholder 2">
            <a:extLst>
              <a:ext uri="{FF2B5EF4-FFF2-40B4-BE49-F238E27FC236}">
                <a16:creationId xmlns:a16="http://schemas.microsoft.com/office/drawing/2014/main" id="{6898A319-33AA-48F0-9D9D-2196528CD257}"/>
              </a:ext>
            </a:extLst>
          </p:cNvPr>
          <p:cNvSpPr>
            <a:spLocks noGrp="1"/>
          </p:cNvSpPr>
          <p:nvPr>
            <p:ph type="body" idx="54" hasCustomPrompt="1"/>
          </p:nvPr>
        </p:nvSpPr>
        <p:spPr>
          <a:xfrm>
            <a:off x="4874046" y="5475998"/>
            <a:ext cx="1870741" cy="246279"/>
          </a:xfrm>
        </p:spPr>
        <p:txBody>
          <a:bodyPr lIns="0" tIns="0" rIns="0" bIns="0" anchor="t" anchorCtr="0">
            <a:normAutofit/>
          </a:bodyPr>
          <a:lstStyle>
            <a:lvl1pPr marL="0" indent="0" algn="l">
              <a:spcBef>
                <a:spcPts val="600"/>
              </a:spcBef>
              <a:buNone/>
              <a:defRPr sz="1400" b="1" i="0">
                <a:solidFill>
                  <a:schemeClr val="tx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Category Description</a:t>
            </a:r>
          </a:p>
        </p:txBody>
      </p:sp>
      <p:sp>
        <p:nvSpPr>
          <p:cNvPr id="28" name="Rectangle 25" descr="Rectangle shape">
            <a:extLst>
              <a:ext uri="{FF2B5EF4-FFF2-40B4-BE49-F238E27FC236}">
                <a16:creationId xmlns:a16="http://schemas.microsoft.com/office/drawing/2014/main" id="{536DDC95-2245-400E-87D9-78ACE3EB0369}"/>
              </a:ext>
            </a:extLst>
          </p:cNvPr>
          <p:cNvSpPr/>
          <p:nvPr userDrawn="1"/>
        </p:nvSpPr>
        <p:spPr>
          <a:xfrm>
            <a:off x="1" y="2374094"/>
            <a:ext cx="3042204"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Tree>
    <p:extLst>
      <p:ext uri="{BB962C8B-B14F-4D97-AF65-F5344CB8AC3E}">
        <p14:creationId xmlns:p14="http://schemas.microsoft.com/office/powerpoint/2010/main" val="257725887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Picture and Content Layou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21790C1-778D-449B-9C8D-C9FC1B327D01}"/>
              </a:ext>
            </a:extLst>
          </p:cNvPr>
          <p:cNvSpPr>
            <a:spLocks noGrp="1"/>
          </p:cNvSpPr>
          <p:nvPr>
            <p:ph type="dt" sz="half" idx="10"/>
          </p:nvPr>
        </p:nvSpPr>
        <p:spPr/>
        <p:txBody>
          <a:bodyPr/>
          <a:lstStyle/>
          <a:p>
            <a:r>
              <a:rPr lang="en-US" dirty="0"/>
              <a:t>MM.DD.20XX</a:t>
            </a:r>
            <a:endParaRPr lang="ru-RU" dirty="0"/>
          </a:p>
        </p:txBody>
      </p:sp>
      <p:sp>
        <p:nvSpPr>
          <p:cNvPr id="4" name="Footer Placeholder 3">
            <a:extLst>
              <a:ext uri="{FF2B5EF4-FFF2-40B4-BE49-F238E27FC236}">
                <a16:creationId xmlns:a16="http://schemas.microsoft.com/office/drawing/2014/main" id="{FFFF8FD5-F70C-4F63-B90E-47DD23FC01C3}"/>
              </a:ext>
            </a:extLst>
          </p:cNvPr>
          <p:cNvSpPr>
            <a:spLocks noGrp="1"/>
          </p:cNvSpPr>
          <p:nvPr>
            <p:ph type="ftr" sz="quarter" idx="11"/>
          </p:nvPr>
        </p:nvSpPr>
        <p:spPr/>
        <p:txBody>
          <a:bodyPr/>
          <a:lstStyle/>
          <a:p>
            <a:r>
              <a:rPr lang="en-US" dirty="0"/>
              <a:t>ADD A FOOTER</a:t>
            </a:r>
            <a:endParaRPr lang="ru-RU" dirty="0"/>
          </a:p>
        </p:txBody>
      </p:sp>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ru-RU" smtClean="0"/>
              <a:t>‹#›</a:t>
            </a:fld>
            <a:endParaRPr lang="ru-RU" dirty="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19" name="Title 1">
            <a:extLst>
              <a:ext uri="{FF2B5EF4-FFF2-40B4-BE49-F238E27FC236}">
                <a16:creationId xmlns:a16="http://schemas.microsoft.com/office/drawing/2014/main" id="{17D975D9-06B9-4C78-AD70-6CDDD65987DA}"/>
              </a:ext>
            </a:extLst>
          </p:cNvPr>
          <p:cNvSpPr>
            <a:spLocks noGrp="1"/>
          </p:cNvSpPr>
          <p:nvPr>
            <p:ph type="title" hasCustomPrompt="1"/>
          </p:nvPr>
        </p:nvSpPr>
        <p:spPr>
          <a:xfrm>
            <a:off x="6096000" y="1404545"/>
            <a:ext cx="5267789" cy="1325563"/>
          </a:xfrm>
        </p:spPr>
        <p:txBody>
          <a:bodyPr lIns="0" tIns="0" rIns="0" bIns="0" anchor="b" anchorCtr="0">
            <a:normAutofit/>
          </a:bodyPr>
          <a:lstStyle>
            <a:lvl1pPr>
              <a:defRPr sz="3600" b="1"/>
            </a:lvl1pPr>
          </a:lstStyle>
          <a:p>
            <a:r>
              <a:rPr lang="en-US" dirty="0"/>
              <a:t>CLICK TO EDIT MASTER TITLE</a:t>
            </a:r>
            <a:endParaRPr lang="ru-RU" dirty="0"/>
          </a:p>
        </p:txBody>
      </p:sp>
      <p:sp>
        <p:nvSpPr>
          <p:cNvPr id="20" name="Text Placeholder 2">
            <a:extLst>
              <a:ext uri="{FF2B5EF4-FFF2-40B4-BE49-F238E27FC236}">
                <a16:creationId xmlns:a16="http://schemas.microsoft.com/office/drawing/2014/main" id="{F8424E24-3E04-4F28-8CE4-6A20781987A7}"/>
              </a:ext>
            </a:extLst>
          </p:cNvPr>
          <p:cNvSpPr>
            <a:spLocks noGrp="1"/>
          </p:cNvSpPr>
          <p:nvPr>
            <p:ph type="body" idx="1"/>
          </p:nvPr>
        </p:nvSpPr>
        <p:spPr>
          <a:xfrm>
            <a:off x="6094614" y="3148026"/>
            <a:ext cx="5276260" cy="539496"/>
          </a:xfrm>
        </p:spPr>
        <p:txBody>
          <a:bodyPr lIns="0" tIns="0" rIns="0" bIns="0" anchor="b">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1" name="Text Placeholder 2">
            <a:extLst>
              <a:ext uri="{FF2B5EF4-FFF2-40B4-BE49-F238E27FC236}">
                <a16:creationId xmlns:a16="http://schemas.microsoft.com/office/drawing/2014/main" id="{5AA4AD4A-8E8A-4E95-9E11-6FE9B001838A}"/>
              </a:ext>
            </a:extLst>
          </p:cNvPr>
          <p:cNvSpPr>
            <a:spLocks noGrp="1"/>
          </p:cNvSpPr>
          <p:nvPr>
            <p:ph type="body" idx="13"/>
          </p:nvPr>
        </p:nvSpPr>
        <p:spPr>
          <a:xfrm>
            <a:off x="5834740" y="3880032"/>
            <a:ext cx="5536134" cy="2025307"/>
          </a:xfrm>
        </p:spPr>
        <p:txBody>
          <a:bodyPr lIns="0" tIns="0" rIns="0" bIns="0" anchor="t" anchorCtr="0">
            <a:normAutofit/>
          </a:bodyPr>
          <a:lstStyle>
            <a:lvl1pPr marL="285750" indent="-285750">
              <a:spcBef>
                <a:spcPts val="600"/>
              </a:spcBef>
              <a:buClr>
                <a:schemeClr val="bg2"/>
              </a:buClr>
              <a:buFont typeface="Wingdings" panose="05000000000000000000" pitchFamily="2" charset="2"/>
              <a:buChar char="§"/>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2" name="Picture Placeholder 7">
            <a:extLst>
              <a:ext uri="{FF2B5EF4-FFF2-40B4-BE49-F238E27FC236}">
                <a16:creationId xmlns:a16="http://schemas.microsoft.com/office/drawing/2014/main" id="{D8E759F5-A035-4785-8820-32AD1B0FD021}"/>
              </a:ext>
            </a:extLst>
          </p:cNvPr>
          <p:cNvSpPr>
            <a:spLocks noGrp="1"/>
          </p:cNvSpPr>
          <p:nvPr>
            <p:ph type="pic" sz="quarter" idx="14"/>
          </p:nvPr>
        </p:nvSpPr>
        <p:spPr>
          <a:xfrm>
            <a:off x="0" y="0"/>
            <a:ext cx="5267325" cy="5829300"/>
          </a:xfrm>
        </p:spPr>
        <p:txBody>
          <a:bodyPr lIns="0" tIns="0" rIns="0" bIns="0" anchor="ctr" anchorCtr="0">
            <a:noAutofit/>
          </a:bodyPr>
          <a:lstStyle>
            <a:lvl1pPr marL="0" indent="0" algn="ctr">
              <a:buNone/>
              <a:defRPr sz="1800"/>
            </a:lvl1pPr>
          </a:lstStyle>
          <a:p>
            <a:r>
              <a:rPr lang="en-US"/>
              <a:t>Click icon to add picture</a:t>
            </a:r>
            <a:endParaRPr lang="ru-RU" dirty="0"/>
          </a:p>
        </p:txBody>
      </p:sp>
      <p:sp>
        <p:nvSpPr>
          <p:cNvPr id="23" name="Picture Placeholder 13">
            <a:extLst>
              <a:ext uri="{FF2B5EF4-FFF2-40B4-BE49-F238E27FC236}">
                <a16:creationId xmlns:a16="http://schemas.microsoft.com/office/drawing/2014/main" id="{027A9CD4-070D-43A3-88C7-FA9F42DA277C}"/>
              </a:ext>
            </a:extLst>
          </p:cNvPr>
          <p:cNvSpPr>
            <a:spLocks noGrp="1"/>
          </p:cNvSpPr>
          <p:nvPr>
            <p:ph type="pic" sz="quarter" idx="16"/>
          </p:nvPr>
        </p:nvSpPr>
        <p:spPr>
          <a:xfrm>
            <a:off x="9013409" y="774398"/>
            <a:ext cx="2331720" cy="539496"/>
          </a:xfrm>
          <a:ln>
            <a:noFill/>
          </a:ln>
        </p:spPr>
        <p:txBody>
          <a:bodyPr anchor="ctr" anchorCtr="0">
            <a:noAutofit/>
          </a:bodyPr>
          <a:lstStyle>
            <a:lvl1pPr marL="0" indent="0" algn="ctr">
              <a:buNone/>
              <a:defRPr sz="1400">
                <a:solidFill>
                  <a:schemeClr val="tx1"/>
                </a:solidFill>
              </a:defRPr>
            </a:lvl1pPr>
          </a:lstStyle>
          <a:p>
            <a:r>
              <a:rPr lang="en-US"/>
              <a:t>Click icon to add picture</a:t>
            </a:r>
            <a:endParaRPr lang="ru-RU" dirty="0"/>
          </a:p>
        </p:txBody>
      </p:sp>
      <p:sp>
        <p:nvSpPr>
          <p:cNvPr id="11" name="Rectangle 9" descr="Rectangle shape">
            <a:extLst>
              <a:ext uri="{FF2B5EF4-FFF2-40B4-BE49-F238E27FC236}">
                <a16:creationId xmlns:a16="http://schemas.microsoft.com/office/drawing/2014/main" id="{64F4FFEA-1C3D-4C3A-895A-590F2E29B849}"/>
              </a:ext>
            </a:extLst>
          </p:cNvPr>
          <p:cNvSpPr/>
          <p:nvPr userDrawn="1"/>
        </p:nvSpPr>
        <p:spPr>
          <a:xfrm>
            <a:off x="5267325" y="2815120"/>
            <a:ext cx="3232785"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Tree>
    <p:extLst>
      <p:ext uri="{BB962C8B-B14F-4D97-AF65-F5344CB8AC3E}">
        <p14:creationId xmlns:p14="http://schemas.microsoft.com/office/powerpoint/2010/main" val="368376381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hanks Content Layout">
    <p:spTree>
      <p:nvGrpSpPr>
        <p:cNvPr id="1" name=""/>
        <p:cNvGrpSpPr/>
        <p:nvPr/>
      </p:nvGrpSpPr>
      <p:grpSpPr>
        <a:xfrm>
          <a:off x="0" y="0"/>
          <a:ext cx="0" cy="0"/>
          <a:chOff x="0" y="0"/>
          <a:chExt cx="0" cy="0"/>
        </a:xfrm>
      </p:grpSpPr>
      <p:sp>
        <p:nvSpPr>
          <p:cNvPr id="22" name="Прямоугольник 21">
            <a:extLst>
              <a:ext uri="{FF2B5EF4-FFF2-40B4-BE49-F238E27FC236}">
                <a16:creationId xmlns:a16="http://schemas.microsoft.com/office/drawing/2014/main" id="{59E029D3-A2D2-4959-AD45-2926DF4C67CC}"/>
              </a:ext>
            </a:extLst>
          </p:cNvPr>
          <p:cNvSpPr/>
          <p:nvPr userDrawn="1"/>
        </p:nvSpPr>
        <p:spPr>
          <a:xfrm>
            <a:off x="0" y="0"/>
            <a:ext cx="12192000" cy="6858000"/>
          </a:xfrm>
          <a:prstGeom prst="rect">
            <a:avLst/>
          </a:prstGeom>
          <a:blipFill>
            <a:blip r:embed="rId2"/>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3" name="Прямоугольник 2">
            <a:extLst>
              <a:ext uri="{FF2B5EF4-FFF2-40B4-BE49-F238E27FC236}">
                <a16:creationId xmlns:a16="http://schemas.microsoft.com/office/drawing/2014/main" id="{49A919AF-E573-4B3C-8E98-F501EABA1B1B}"/>
              </a:ext>
            </a:extLst>
          </p:cNvPr>
          <p:cNvSpPr/>
          <p:nvPr userDrawn="1"/>
        </p:nvSpPr>
        <p:spPr>
          <a:xfrm>
            <a:off x="4108011" y="765175"/>
            <a:ext cx="3990525" cy="175615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20" name="Rectangle 18" descr="Rectangle shape">
            <a:extLst>
              <a:ext uri="{FF2B5EF4-FFF2-40B4-BE49-F238E27FC236}">
                <a16:creationId xmlns:a16="http://schemas.microsoft.com/office/drawing/2014/main" id="{456AD312-1A1E-4043-B08C-1410D3EDEC27}"/>
              </a:ext>
            </a:extLst>
          </p:cNvPr>
          <p:cNvSpPr/>
          <p:nvPr userDrawn="1"/>
        </p:nvSpPr>
        <p:spPr>
          <a:xfrm>
            <a:off x="-1" y="5262290"/>
            <a:ext cx="12191999" cy="7772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u-RU" dirty="0"/>
          </a:p>
        </p:txBody>
      </p:sp>
      <p:sp>
        <p:nvSpPr>
          <p:cNvPr id="6" name="Slide Number Placeholder 5">
            <a:extLst>
              <a:ext uri="{FF2B5EF4-FFF2-40B4-BE49-F238E27FC236}">
                <a16:creationId xmlns:a16="http://schemas.microsoft.com/office/drawing/2014/main" id="{ECEEB3FF-7F57-482E-BA1B-44AD9E95F077}"/>
              </a:ext>
            </a:extLst>
          </p:cNvPr>
          <p:cNvSpPr>
            <a:spLocks noGrp="1"/>
          </p:cNvSpPr>
          <p:nvPr>
            <p:ph type="sldNum" sz="quarter" idx="12"/>
          </p:nvPr>
        </p:nvSpPr>
        <p:spPr/>
        <p:txBody>
          <a:bodyPr/>
          <a:lstStyle/>
          <a:p>
            <a:fld id="{D9BB3731-526F-4638-85F8-715D717FFC12}" type="slidenum">
              <a:rPr lang="ru-RU" smtClean="0"/>
              <a:t>‹#›</a:t>
            </a:fld>
            <a:endParaRPr lang="ru-RU" dirty="0"/>
          </a:p>
        </p:txBody>
      </p:sp>
      <p:sp>
        <p:nvSpPr>
          <p:cNvPr id="12" name="Title 1">
            <a:extLst>
              <a:ext uri="{FF2B5EF4-FFF2-40B4-BE49-F238E27FC236}">
                <a16:creationId xmlns:a16="http://schemas.microsoft.com/office/drawing/2014/main" id="{0824308D-CE80-4FF7-81BB-AFBECF7EA2C0}"/>
              </a:ext>
            </a:extLst>
          </p:cNvPr>
          <p:cNvSpPr>
            <a:spLocks noGrp="1"/>
          </p:cNvSpPr>
          <p:nvPr>
            <p:ph type="title" hasCustomPrompt="1"/>
          </p:nvPr>
        </p:nvSpPr>
        <p:spPr>
          <a:xfrm>
            <a:off x="4093464" y="2521329"/>
            <a:ext cx="4005072" cy="2740961"/>
          </a:xfrm>
          <a:solidFill>
            <a:schemeClr val="tx1"/>
          </a:solidFill>
        </p:spPr>
        <p:txBody>
          <a:bodyPr tIns="72000" rIns="72000" bIns="792000" anchor="b">
            <a:normAutofit/>
          </a:bodyPr>
          <a:lstStyle>
            <a:lvl1pPr algn="ctr">
              <a:lnSpc>
                <a:spcPct val="85000"/>
              </a:lnSpc>
              <a:defRPr lang="ru-RU" sz="6000" b="1" kern="1200" dirty="0">
                <a:solidFill>
                  <a:schemeClr val="bg2"/>
                </a:solidFill>
                <a:latin typeface="+mj-lt"/>
                <a:ea typeface="+mn-ea"/>
                <a:cs typeface="+mn-cs"/>
              </a:defRPr>
            </a:lvl1pPr>
          </a:lstStyle>
          <a:p>
            <a:r>
              <a:rPr lang="en-US" dirty="0"/>
              <a:t>THANK</a:t>
            </a:r>
            <a:br>
              <a:rPr lang="en-US" dirty="0"/>
            </a:br>
            <a:r>
              <a:rPr lang="en-US" dirty="0"/>
              <a:t>YOU!</a:t>
            </a:r>
            <a:endParaRPr lang="ru-RU" dirty="0"/>
          </a:p>
        </p:txBody>
      </p:sp>
      <p:sp>
        <p:nvSpPr>
          <p:cNvPr id="14" name="Picture Placeholder 13">
            <a:extLst>
              <a:ext uri="{FF2B5EF4-FFF2-40B4-BE49-F238E27FC236}">
                <a16:creationId xmlns:a16="http://schemas.microsoft.com/office/drawing/2014/main" id="{2E46EE0C-8420-4BA8-9E2D-0780DB1E6509}"/>
              </a:ext>
            </a:extLst>
          </p:cNvPr>
          <p:cNvSpPr>
            <a:spLocks noGrp="1"/>
          </p:cNvSpPr>
          <p:nvPr>
            <p:ph type="pic" sz="quarter" idx="16"/>
          </p:nvPr>
        </p:nvSpPr>
        <p:spPr>
          <a:xfrm>
            <a:off x="4930140" y="1338610"/>
            <a:ext cx="2331720" cy="539496"/>
          </a:xfrm>
          <a:ln>
            <a:noFill/>
          </a:ln>
        </p:spPr>
        <p:txBody>
          <a:bodyPr anchor="ctr" anchorCtr="0">
            <a:noAutofit/>
          </a:bodyPr>
          <a:lstStyle>
            <a:lvl1pPr marL="0" indent="0" algn="ctr">
              <a:buNone/>
              <a:defRPr sz="1400">
                <a:solidFill>
                  <a:schemeClr val="bg2"/>
                </a:solidFill>
              </a:defRPr>
            </a:lvl1pPr>
          </a:lstStyle>
          <a:p>
            <a:r>
              <a:rPr lang="en-US"/>
              <a:t>Click icon to add picture</a:t>
            </a:r>
            <a:endParaRPr lang="ru-RU" dirty="0"/>
          </a:p>
        </p:txBody>
      </p:sp>
      <p:sp>
        <p:nvSpPr>
          <p:cNvPr id="5" name="Text Placeholder 4">
            <a:extLst>
              <a:ext uri="{FF2B5EF4-FFF2-40B4-BE49-F238E27FC236}">
                <a16:creationId xmlns:a16="http://schemas.microsoft.com/office/drawing/2014/main" id="{181ACAC3-4604-4C09-A60E-353A71E93E1A}"/>
              </a:ext>
            </a:extLst>
          </p:cNvPr>
          <p:cNvSpPr>
            <a:spLocks noGrp="1"/>
          </p:cNvSpPr>
          <p:nvPr>
            <p:ph type="body" sz="quarter" idx="17" hasCustomPrompt="1"/>
          </p:nvPr>
        </p:nvSpPr>
        <p:spPr>
          <a:xfrm>
            <a:off x="4618038" y="4541163"/>
            <a:ext cx="3038475" cy="590550"/>
          </a:xfrm>
        </p:spPr>
        <p:txBody>
          <a:bodyPr/>
          <a:lstStyle>
            <a:lvl1pPr marL="0" indent="0" algn="ctr">
              <a:buNone/>
              <a:defRPr b="1" i="0">
                <a:solidFill>
                  <a:schemeClr val="bg1"/>
                </a:solidFill>
              </a:defRPr>
            </a:lvl1pPr>
          </a:lstStyle>
          <a:p>
            <a:pPr lvl="0"/>
            <a:r>
              <a:rPr lang="en-US" dirty="0"/>
              <a:t>August Bergqvist</a:t>
            </a:r>
            <a:endParaRPr lang="ru-RU" dirty="0"/>
          </a:p>
        </p:txBody>
      </p:sp>
      <p:sp>
        <p:nvSpPr>
          <p:cNvPr id="13" name="Text Placeholder 12">
            <a:extLst>
              <a:ext uri="{FF2B5EF4-FFF2-40B4-BE49-F238E27FC236}">
                <a16:creationId xmlns:a16="http://schemas.microsoft.com/office/drawing/2014/main" id="{67AD3B8E-A11F-4EAE-94E5-5A918EEFB778}"/>
              </a:ext>
            </a:extLst>
          </p:cNvPr>
          <p:cNvSpPr>
            <a:spLocks noGrp="1"/>
          </p:cNvSpPr>
          <p:nvPr>
            <p:ph type="body" sz="quarter" idx="15" hasCustomPrompt="1"/>
          </p:nvPr>
        </p:nvSpPr>
        <p:spPr>
          <a:xfrm>
            <a:off x="1078557" y="5378325"/>
            <a:ext cx="1800225" cy="280988"/>
          </a:xfrm>
        </p:spPr>
        <p:txBody>
          <a:bodyPr lIns="0" tIns="0" rIns="0" bIns="0" anchor="ctr" anchorCtr="0">
            <a:noAutofit/>
          </a:bodyPr>
          <a:lstStyle>
            <a:lvl1pPr marL="0" indent="0">
              <a:buNone/>
              <a:defRPr sz="1800" b="1" i="1">
                <a:solidFill>
                  <a:schemeClr val="tx2"/>
                </a:solidFill>
              </a:defRPr>
            </a:lvl1pPr>
            <a:lvl2pPr>
              <a:defRPr sz="1800">
                <a:solidFill>
                  <a:schemeClr val="bg2">
                    <a:lumMod val="40000"/>
                    <a:lumOff val="60000"/>
                  </a:schemeClr>
                </a:solidFill>
              </a:defRPr>
            </a:lvl2pPr>
            <a:lvl3pPr>
              <a:defRPr sz="1800">
                <a:solidFill>
                  <a:schemeClr val="bg2">
                    <a:lumMod val="40000"/>
                    <a:lumOff val="60000"/>
                  </a:schemeClr>
                </a:solidFill>
              </a:defRPr>
            </a:lvl3pPr>
            <a:lvl4pPr>
              <a:defRPr sz="1800">
                <a:solidFill>
                  <a:schemeClr val="bg2">
                    <a:lumMod val="40000"/>
                    <a:lumOff val="60000"/>
                  </a:schemeClr>
                </a:solidFill>
              </a:defRPr>
            </a:lvl4pPr>
            <a:lvl5pPr>
              <a:defRPr sz="1800">
                <a:solidFill>
                  <a:schemeClr val="bg2">
                    <a:lumMod val="40000"/>
                    <a:lumOff val="60000"/>
                  </a:schemeClr>
                </a:solidFill>
              </a:defRPr>
            </a:lvl5pPr>
          </a:lstStyle>
          <a:p>
            <a:pPr lvl="0"/>
            <a:r>
              <a:rPr lang="en-US" dirty="0"/>
              <a:t>Phone:</a:t>
            </a:r>
            <a:endParaRPr lang="ru-RU" dirty="0"/>
          </a:p>
        </p:txBody>
      </p:sp>
      <p:sp>
        <p:nvSpPr>
          <p:cNvPr id="15" name="Text Placeholder 16">
            <a:extLst>
              <a:ext uri="{FF2B5EF4-FFF2-40B4-BE49-F238E27FC236}">
                <a16:creationId xmlns:a16="http://schemas.microsoft.com/office/drawing/2014/main" id="{4C7CDA87-1949-494C-94DB-E50024738431}"/>
              </a:ext>
            </a:extLst>
          </p:cNvPr>
          <p:cNvSpPr>
            <a:spLocks noGrp="1"/>
          </p:cNvSpPr>
          <p:nvPr>
            <p:ph type="body" sz="quarter" idx="18" hasCustomPrompt="1"/>
          </p:nvPr>
        </p:nvSpPr>
        <p:spPr>
          <a:xfrm>
            <a:off x="1078557" y="5658102"/>
            <a:ext cx="2858011" cy="280109"/>
          </a:xfrm>
        </p:spPr>
        <p:txBody>
          <a:bodyPr lIns="0" tIns="0" rIns="0" bIns="0">
            <a:noAutofit/>
          </a:bodyPr>
          <a:lstStyle>
            <a:lvl1pPr marL="0" indent="0">
              <a:buNone/>
              <a:defRPr sz="2000" b="1">
                <a:solidFill>
                  <a:schemeClr val="tx1"/>
                </a:solidFill>
                <a:latin typeface="+mj-lt"/>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678-555-0177</a:t>
            </a:r>
            <a:endParaRPr lang="ru-RU" dirty="0"/>
          </a:p>
        </p:txBody>
      </p:sp>
      <p:sp>
        <p:nvSpPr>
          <p:cNvPr id="16" name="Text Placeholder 12">
            <a:extLst>
              <a:ext uri="{FF2B5EF4-FFF2-40B4-BE49-F238E27FC236}">
                <a16:creationId xmlns:a16="http://schemas.microsoft.com/office/drawing/2014/main" id="{8D20ADC7-EE42-4D0E-B17A-883FE693D6CF}"/>
              </a:ext>
            </a:extLst>
          </p:cNvPr>
          <p:cNvSpPr>
            <a:spLocks noGrp="1"/>
          </p:cNvSpPr>
          <p:nvPr>
            <p:ph type="body" sz="quarter" idx="19" hasCustomPrompt="1"/>
          </p:nvPr>
        </p:nvSpPr>
        <p:spPr>
          <a:xfrm>
            <a:off x="4108011" y="5377934"/>
            <a:ext cx="1800225" cy="280988"/>
          </a:xfrm>
        </p:spPr>
        <p:txBody>
          <a:bodyPr lIns="0" tIns="0" rIns="0" bIns="0" anchor="ctr" anchorCtr="0">
            <a:noAutofit/>
          </a:bodyPr>
          <a:lstStyle>
            <a:lvl1pPr marL="0" indent="0">
              <a:buNone/>
              <a:defRPr sz="1800" b="1" i="1">
                <a:solidFill>
                  <a:schemeClr val="tx2"/>
                </a:solidFill>
              </a:defRPr>
            </a:lvl1pPr>
            <a:lvl2pPr>
              <a:defRPr sz="1800">
                <a:solidFill>
                  <a:schemeClr val="bg2">
                    <a:lumMod val="40000"/>
                    <a:lumOff val="60000"/>
                  </a:schemeClr>
                </a:solidFill>
              </a:defRPr>
            </a:lvl2pPr>
            <a:lvl3pPr>
              <a:defRPr sz="1800">
                <a:solidFill>
                  <a:schemeClr val="bg2">
                    <a:lumMod val="40000"/>
                    <a:lumOff val="60000"/>
                  </a:schemeClr>
                </a:solidFill>
              </a:defRPr>
            </a:lvl3pPr>
            <a:lvl4pPr>
              <a:defRPr sz="1800">
                <a:solidFill>
                  <a:schemeClr val="bg2">
                    <a:lumMod val="40000"/>
                    <a:lumOff val="60000"/>
                  </a:schemeClr>
                </a:solidFill>
              </a:defRPr>
            </a:lvl4pPr>
            <a:lvl5pPr>
              <a:defRPr sz="1800">
                <a:solidFill>
                  <a:schemeClr val="bg2">
                    <a:lumMod val="40000"/>
                    <a:lumOff val="60000"/>
                  </a:schemeClr>
                </a:solidFill>
              </a:defRPr>
            </a:lvl5pPr>
          </a:lstStyle>
          <a:p>
            <a:pPr lvl="0"/>
            <a:r>
              <a:rPr lang="en-US" dirty="0"/>
              <a:t>Email:</a:t>
            </a:r>
            <a:endParaRPr lang="ru-RU" dirty="0"/>
          </a:p>
        </p:txBody>
      </p:sp>
      <p:sp>
        <p:nvSpPr>
          <p:cNvPr id="17" name="Text Placeholder 16">
            <a:extLst>
              <a:ext uri="{FF2B5EF4-FFF2-40B4-BE49-F238E27FC236}">
                <a16:creationId xmlns:a16="http://schemas.microsoft.com/office/drawing/2014/main" id="{AD9FFFDD-8708-4CDD-974F-8A022BB26AA5}"/>
              </a:ext>
            </a:extLst>
          </p:cNvPr>
          <p:cNvSpPr>
            <a:spLocks noGrp="1"/>
          </p:cNvSpPr>
          <p:nvPr>
            <p:ph type="body" sz="quarter" idx="20" hasCustomPrompt="1"/>
          </p:nvPr>
        </p:nvSpPr>
        <p:spPr>
          <a:xfrm>
            <a:off x="4108011" y="5657711"/>
            <a:ext cx="3684587" cy="280500"/>
          </a:xfrm>
        </p:spPr>
        <p:txBody>
          <a:bodyPr lIns="0" tIns="0" rIns="0" bIns="0">
            <a:noAutofit/>
          </a:bodyPr>
          <a:lstStyle>
            <a:lvl1pPr marL="0" indent="0">
              <a:buNone/>
              <a:defRPr sz="2000" b="1">
                <a:solidFill>
                  <a:schemeClr val="tx1"/>
                </a:solidFill>
                <a:latin typeface="+mj-lt"/>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bergqvist@vanarsdelltd.com</a:t>
            </a:r>
            <a:endParaRPr lang="ru-RU" dirty="0"/>
          </a:p>
        </p:txBody>
      </p:sp>
      <p:sp>
        <p:nvSpPr>
          <p:cNvPr id="18" name="Text Placeholder 12">
            <a:extLst>
              <a:ext uri="{FF2B5EF4-FFF2-40B4-BE49-F238E27FC236}">
                <a16:creationId xmlns:a16="http://schemas.microsoft.com/office/drawing/2014/main" id="{CDE37318-4A32-4233-997C-CE244B16F5A1}"/>
              </a:ext>
            </a:extLst>
          </p:cNvPr>
          <p:cNvSpPr>
            <a:spLocks noGrp="1"/>
          </p:cNvSpPr>
          <p:nvPr>
            <p:ph type="body" sz="quarter" idx="21" hasCustomPrompt="1"/>
          </p:nvPr>
        </p:nvSpPr>
        <p:spPr>
          <a:xfrm>
            <a:off x="8098536" y="5377934"/>
            <a:ext cx="1800225" cy="280988"/>
          </a:xfrm>
        </p:spPr>
        <p:txBody>
          <a:bodyPr lIns="0" tIns="0" rIns="0" bIns="0" anchor="ctr" anchorCtr="0">
            <a:noAutofit/>
          </a:bodyPr>
          <a:lstStyle>
            <a:lvl1pPr marL="0" indent="0">
              <a:buNone/>
              <a:defRPr sz="1800" b="1" i="1">
                <a:solidFill>
                  <a:schemeClr val="tx2"/>
                </a:solidFill>
              </a:defRPr>
            </a:lvl1pPr>
            <a:lvl2pPr>
              <a:defRPr sz="1800">
                <a:solidFill>
                  <a:schemeClr val="bg2">
                    <a:lumMod val="40000"/>
                    <a:lumOff val="60000"/>
                  </a:schemeClr>
                </a:solidFill>
              </a:defRPr>
            </a:lvl2pPr>
            <a:lvl3pPr>
              <a:defRPr sz="1800">
                <a:solidFill>
                  <a:schemeClr val="bg2">
                    <a:lumMod val="40000"/>
                    <a:lumOff val="60000"/>
                  </a:schemeClr>
                </a:solidFill>
              </a:defRPr>
            </a:lvl3pPr>
            <a:lvl4pPr>
              <a:defRPr sz="1800">
                <a:solidFill>
                  <a:schemeClr val="bg2">
                    <a:lumMod val="40000"/>
                    <a:lumOff val="60000"/>
                  </a:schemeClr>
                </a:solidFill>
              </a:defRPr>
            </a:lvl4pPr>
            <a:lvl5pPr>
              <a:defRPr sz="1800">
                <a:solidFill>
                  <a:schemeClr val="bg2">
                    <a:lumMod val="40000"/>
                    <a:lumOff val="60000"/>
                  </a:schemeClr>
                </a:solidFill>
              </a:defRPr>
            </a:lvl5pPr>
          </a:lstStyle>
          <a:p>
            <a:pPr lvl="0"/>
            <a:r>
              <a:rPr lang="en-US" dirty="0"/>
              <a:t>Website:</a:t>
            </a:r>
            <a:endParaRPr lang="ru-RU" dirty="0"/>
          </a:p>
        </p:txBody>
      </p:sp>
      <p:sp>
        <p:nvSpPr>
          <p:cNvPr id="19" name="Text Placeholder 16">
            <a:extLst>
              <a:ext uri="{FF2B5EF4-FFF2-40B4-BE49-F238E27FC236}">
                <a16:creationId xmlns:a16="http://schemas.microsoft.com/office/drawing/2014/main" id="{1F818617-24CC-4E07-ABE4-A23E89FC13DE}"/>
              </a:ext>
            </a:extLst>
          </p:cNvPr>
          <p:cNvSpPr>
            <a:spLocks noGrp="1"/>
          </p:cNvSpPr>
          <p:nvPr>
            <p:ph type="body" sz="quarter" idx="22" hasCustomPrompt="1"/>
          </p:nvPr>
        </p:nvSpPr>
        <p:spPr>
          <a:xfrm>
            <a:off x="8098536" y="5657711"/>
            <a:ext cx="3240000" cy="280500"/>
          </a:xfrm>
        </p:spPr>
        <p:txBody>
          <a:bodyPr lIns="0" tIns="0" rIns="0" bIns="0">
            <a:noAutofit/>
          </a:bodyPr>
          <a:lstStyle>
            <a:lvl1pPr marL="0" indent="0">
              <a:buNone/>
              <a:defRPr sz="2000" b="1">
                <a:solidFill>
                  <a:schemeClr val="tx1"/>
                </a:solidFill>
                <a:latin typeface="+mj-lt"/>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www.vanasdelltd.com</a:t>
            </a:r>
            <a:endParaRPr lang="ru-RU" dirty="0"/>
          </a:p>
        </p:txBody>
      </p:sp>
      <p:sp>
        <p:nvSpPr>
          <p:cNvPr id="21" name="Rectangle 12" descr="Rectangle shape">
            <a:extLst>
              <a:ext uri="{FF2B5EF4-FFF2-40B4-BE49-F238E27FC236}">
                <a16:creationId xmlns:a16="http://schemas.microsoft.com/office/drawing/2014/main" id="{F63A6226-0829-4BFB-805E-8B463D763BD0}"/>
              </a:ext>
            </a:extLst>
          </p:cNvPr>
          <p:cNvSpPr/>
          <p:nvPr userDrawn="1"/>
        </p:nvSpPr>
        <p:spPr>
          <a:xfrm>
            <a:off x="4760495" y="2320161"/>
            <a:ext cx="7431505"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Tree>
    <p:extLst>
      <p:ext uri="{BB962C8B-B14F-4D97-AF65-F5344CB8AC3E}">
        <p14:creationId xmlns:p14="http://schemas.microsoft.com/office/powerpoint/2010/main" val="384327886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Appendix Content Layout">
    <p:spTree>
      <p:nvGrpSpPr>
        <p:cNvPr id="1" name=""/>
        <p:cNvGrpSpPr/>
        <p:nvPr/>
      </p:nvGrpSpPr>
      <p:grpSpPr>
        <a:xfrm>
          <a:off x="0" y="0"/>
          <a:ext cx="0" cy="0"/>
          <a:chOff x="0" y="0"/>
          <a:chExt cx="0" cy="0"/>
        </a:xfrm>
      </p:grpSpPr>
      <p:sp>
        <p:nvSpPr>
          <p:cNvPr id="2" name="Прямоугольник 1">
            <a:extLst>
              <a:ext uri="{FF2B5EF4-FFF2-40B4-BE49-F238E27FC236}">
                <a16:creationId xmlns:a16="http://schemas.microsoft.com/office/drawing/2014/main" id="{A7B528C4-392E-41C2-861C-D3DC218489B8}"/>
              </a:ext>
            </a:extLst>
          </p:cNvPr>
          <p:cNvSpPr/>
          <p:nvPr userDrawn="1"/>
        </p:nvSpPr>
        <p:spPr>
          <a:xfrm>
            <a:off x="3919728" y="1"/>
            <a:ext cx="4352544" cy="229971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13" name="Picture Placeholder 7">
            <a:extLst>
              <a:ext uri="{FF2B5EF4-FFF2-40B4-BE49-F238E27FC236}">
                <a16:creationId xmlns:a16="http://schemas.microsoft.com/office/drawing/2014/main" id="{BDF13B40-70E6-4C5A-858B-DC39631DE0F6}"/>
              </a:ext>
            </a:extLst>
          </p:cNvPr>
          <p:cNvSpPr>
            <a:spLocks noGrp="1"/>
          </p:cNvSpPr>
          <p:nvPr>
            <p:ph type="pic" sz="quarter" idx="17"/>
          </p:nvPr>
        </p:nvSpPr>
        <p:spPr>
          <a:xfrm>
            <a:off x="0" y="2299716"/>
            <a:ext cx="11352213" cy="3758184"/>
          </a:xfrm>
        </p:spPr>
        <p:txBody>
          <a:bodyPr tIns="756000" rIns="72000" anchor="ctr" anchorCtr="0">
            <a:normAutofit/>
          </a:bodyPr>
          <a:lstStyle>
            <a:lvl1pPr marL="0" indent="0" algn="ctr">
              <a:buNone/>
              <a:defRPr sz="1800"/>
            </a:lvl1pPr>
          </a:lstStyle>
          <a:p>
            <a:r>
              <a:rPr lang="en-US"/>
              <a:t>Click icon to add picture</a:t>
            </a:r>
            <a:endParaRPr lang="ru-RU" dirty="0"/>
          </a:p>
        </p:txBody>
      </p:sp>
      <p:sp>
        <p:nvSpPr>
          <p:cNvPr id="3" name="Date Placeholder 2">
            <a:extLst>
              <a:ext uri="{FF2B5EF4-FFF2-40B4-BE49-F238E27FC236}">
                <a16:creationId xmlns:a16="http://schemas.microsoft.com/office/drawing/2014/main" id="{221790C1-778D-449B-9C8D-C9FC1B327D01}"/>
              </a:ext>
            </a:extLst>
          </p:cNvPr>
          <p:cNvSpPr>
            <a:spLocks noGrp="1"/>
          </p:cNvSpPr>
          <p:nvPr>
            <p:ph type="dt" sz="half" idx="10"/>
          </p:nvPr>
        </p:nvSpPr>
        <p:spPr/>
        <p:txBody>
          <a:bodyPr/>
          <a:lstStyle/>
          <a:p>
            <a:r>
              <a:rPr lang="en-US" dirty="0"/>
              <a:t>MM.DD.20XX</a:t>
            </a:r>
            <a:endParaRPr lang="ru-RU" dirty="0"/>
          </a:p>
        </p:txBody>
      </p:sp>
      <p:sp>
        <p:nvSpPr>
          <p:cNvPr id="4" name="Footer Placeholder 3">
            <a:extLst>
              <a:ext uri="{FF2B5EF4-FFF2-40B4-BE49-F238E27FC236}">
                <a16:creationId xmlns:a16="http://schemas.microsoft.com/office/drawing/2014/main" id="{FFFF8FD5-F70C-4F63-B90E-47DD23FC01C3}"/>
              </a:ext>
            </a:extLst>
          </p:cNvPr>
          <p:cNvSpPr>
            <a:spLocks noGrp="1"/>
          </p:cNvSpPr>
          <p:nvPr>
            <p:ph type="ftr" sz="quarter" idx="11"/>
          </p:nvPr>
        </p:nvSpPr>
        <p:spPr/>
        <p:txBody>
          <a:bodyPr/>
          <a:lstStyle/>
          <a:p>
            <a:r>
              <a:rPr lang="en-US" dirty="0"/>
              <a:t>ADD A FOOTER</a:t>
            </a:r>
            <a:endParaRPr lang="ru-RU" dirty="0"/>
          </a:p>
        </p:txBody>
      </p:sp>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ru-RU" smtClean="0"/>
              <a:t>‹#›</a:t>
            </a:fld>
            <a:endParaRPr lang="ru-RU" dirty="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11" name="Title 1">
            <a:extLst>
              <a:ext uri="{FF2B5EF4-FFF2-40B4-BE49-F238E27FC236}">
                <a16:creationId xmlns:a16="http://schemas.microsoft.com/office/drawing/2014/main" id="{58EFAFB9-41FD-471B-8C26-B5481B74C36E}"/>
              </a:ext>
            </a:extLst>
          </p:cNvPr>
          <p:cNvSpPr>
            <a:spLocks noGrp="1"/>
          </p:cNvSpPr>
          <p:nvPr>
            <p:ph type="title" hasCustomPrompt="1"/>
          </p:nvPr>
        </p:nvSpPr>
        <p:spPr>
          <a:xfrm>
            <a:off x="3919728" y="0"/>
            <a:ext cx="4352544" cy="2299716"/>
          </a:xfrm>
          <a:noFill/>
        </p:spPr>
        <p:txBody>
          <a:bodyPr lIns="0" tIns="684000" rIns="0" bIns="0" anchor="t" anchorCtr="0">
            <a:normAutofit/>
          </a:bodyPr>
          <a:lstStyle>
            <a:lvl1pPr marL="0" algn="ctr" defTabSz="914400" rtl="0" eaLnBrk="1" latinLnBrk="0" hangingPunct="1">
              <a:lnSpc>
                <a:spcPct val="90000"/>
              </a:lnSpc>
              <a:spcBef>
                <a:spcPct val="0"/>
              </a:spcBef>
              <a:buNone/>
              <a:defRPr lang="ru-RU" sz="3600" b="1" kern="1200" dirty="0">
                <a:solidFill>
                  <a:schemeClr val="bg2"/>
                </a:solidFill>
                <a:latin typeface="+mj-lt"/>
                <a:ea typeface="+mj-ea"/>
                <a:cs typeface="+mj-cs"/>
              </a:defRPr>
            </a:lvl1pPr>
          </a:lstStyle>
          <a:p>
            <a:r>
              <a:rPr lang="en-US" dirty="0"/>
              <a:t>CLICK TO EDIT</a:t>
            </a:r>
            <a:endParaRPr lang="ru-RU" dirty="0"/>
          </a:p>
        </p:txBody>
      </p:sp>
      <p:sp>
        <p:nvSpPr>
          <p:cNvPr id="12" name="Picture Placeholder 13">
            <a:extLst>
              <a:ext uri="{FF2B5EF4-FFF2-40B4-BE49-F238E27FC236}">
                <a16:creationId xmlns:a16="http://schemas.microsoft.com/office/drawing/2014/main"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a:t>Click icon to add picture</a:t>
            </a:r>
            <a:endParaRPr lang="ru-RU" dirty="0"/>
          </a:p>
        </p:txBody>
      </p:sp>
      <p:sp>
        <p:nvSpPr>
          <p:cNvPr id="9" name="Rectangle 8" descr="Rectangle shape">
            <a:extLst>
              <a:ext uri="{FF2B5EF4-FFF2-40B4-BE49-F238E27FC236}">
                <a16:creationId xmlns:a16="http://schemas.microsoft.com/office/drawing/2014/main" id="{7427677C-C3DE-49C7-84BE-71D9DB22D7F2}"/>
              </a:ext>
            </a:extLst>
          </p:cNvPr>
          <p:cNvSpPr/>
          <p:nvPr userDrawn="1"/>
        </p:nvSpPr>
        <p:spPr>
          <a:xfrm>
            <a:off x="4868562" y="1548553"/>
            <a:ext cx="7323438"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Tree>
    <p:extLst>
      <p:ext uri="{BB962C8B-B14F-4D97-AF65-F5344CB8AC3E}">
        <p14:creationId xmlns:p14="http://schemas.microsoft.com/office/powerpoint/2010/main" val="148023723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Feedback Content Layou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21790C1-778D-449B-9C8D-C9FC1B327D01}"/>
              </a:ext>
            </a:extLst>
          </p:cNvPr>
          <p:cNvSpPr>
            <a:spLocks noGrp="1"/>
          </p:cNvSpPr>
          <p:nvPr>
            <p:ph type="dt" sz="half" idx="10"/>
          </p:nvPr>
        </p:nvSpPr>
        <p:spPr/>
        <p:txBody>
          <a:bodyPr/>
          <a:lstStyle/>
          <a:p>
            <a:r>
              <a:rPr lang="en-US" dirty="0"/>
              <a:t>MM.DD.20XX</a:t>
            </a:r>
            <a:endParaRPr lang="ru-RU" dirty="0"/>
          </a:p>
        </p:txBody>
      </p:sp>
      <p:sp>
        <p:nvSpPr>
          <p:cNvPr id="4" name="Footer Placeholder 3">
            <a:extLst>
              <a:ext uri="{FF2B5EF4-FFF2-40B4-BE49-F238E27FC236}">
                <a16:creationId xmlns:a16="http://schemas.microsoft.com/office/drawing/2014/main" id="{FFFF8FD5-F70C-4F63-B90E-47DD23FC01C3}"/>
              </a:ext>
            </a:extLst>
          </p:cNvPr>
          <p:cNvSpPr>
            <a:spLocks noGrp="1"/>
          </p:cNvSpPr>
          <p:nvPr>
            <p:ph type="ftr" sz="quarter" idx="11"/>
          </p:nvPr>
        </p:nvSpPr>
        <p:spPr/>
        <p:txBody>
          <a:bodyPr/>
          <a:lstStyle/>
          <a:p>
            <a:r>
              <a:rPr lang="en-US" dirty="0"/>
              <a:t>ADD A FOOTER</a:t>
            </a:r>
            <a:endParaRPr lang="ru-RU" dirty="0"/>
          </a:p>
        </p:txBody>
      </p:sp>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ru-RU" smtClean="0"/>
              <a:t>‹#›</a:t>
            </a:fld>
            <a:endParaRPr lang="ru-RU" dirty="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11" name="Title 1">
            <a:extLst>
              <a:ext uri="{FF2B5EF4-FFF2-40B4-BE49-F238E27FC236}">
                <a16:creationId xmlns:a16="http://schemas.microsoft.com/office/drawing/2014/main" id="{58EFAFB9-41FD-471B-8C26-B5481B74C36E}"/>
              </a:ext>
            </a:extLst>
          </p:cNvPr>
          <p:cNvSpPr>
            <a:spLocks noGrp="1"/>
          </p:cNvSpPr>
          <p:nvPr>
            <p:ph type="title" hasCustomPrompt="1"/>
          </p:nvPr>
        </p:nvSpPr>
        <p:spPr>
          <a:xfrm>
            <a:off x="3256085" y="707217"/>
            <a:ext cx="5679831" cy="606677"/>
          </a:xfrm>
        </p:spPr>
        <p:txBody>
          <a:bodyPr lIns="0" tIns="0" rIns="0" bIns="0" anchor="t" anchorCtr="0">
            <a:normAutofit/>
          </a:bodyPr>
          <a:lstStyle>
            <a:lvl1pPr marL="0" algn="ctr"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dirty="0"/>
              <a:t>CLICK TO EDIT</a:t>
            </a:r>
            <a:endParaRPr lang="ru-RU" dirty="0"/>
          </a:p>
        </p:txBody>
      </p:sp>
      <p:sp>
        <p:nvSpPr>
          <p:cNvPr id="12" name="Picture Placeholder 13">
            <a:extLst>
              <a:ext uri="{FF2B5EF4-FFF2-40B4-BE49-F238E27FC236}">
                <a16:creationId xmlns:a16="http://schemas.microsoft.com/office/drawing/2014/main"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a:t>Click icon to add picture</a:t>
            </a:r>
            <a:endParaRPr lang="ru-RU" dirty="0"/>
          </a:p>
        </p:txBody>
      </p:sp>
      <p:sp>
        <p:nvSpPr>
          <p:cNvPr id="35" name="Picture Placeholder 7">
            <a:extLst>
              <a:ext uri="{FF2B5EF4-FFF2-40B4-BE49-F238E27FC236}">
                <a16:creationId xmlns:a16="http://schemas.microsoft.com/office/drawing/2014/main" id="{152EDA90-0CC6-4B73-9282-68EB15F1A49D}"/>
              </a:ext>
            </a:extLst>
          </p:cNvPr>
          <p:cNvSpPr>
            <a:spLocks noGrp="1"/>
          </p:cNvSpPr>
          <p:nvPr>
            <p:ph type="pic" sz="quarter" idx="50"/>
          </p:nvPr>
        </p:nvSpPr>
        <p:spPr>
          <a:xfrm>
            <a:off x="838200" y="4808540"/>
            <a:ext cx="960120" cy="960120"/>
          </a:xfrm>
        </p:spPr>
        <p:txBody>
          <a:bodyPr anchor="ctr" anchorCtr="0">
            <a:normAutofit/>
          </a:bodyPr>
          <a:lstStyle>
            <a:lvl1pPr marL="0" indent="0" algn="ctr">
              <a:buNone/>
              <a:defRPr sz="1400"/>
            </a:lvl1pPr>
          </a:lstStyle>
          <a:p>
            <a:r>
              <a:rPr lang="en-US"/>
              <a:t>Click icon to add picture</a:t>
            </a:r>
            <a:endParaRPr lang="ru-RU" dirty="0"/>
          </a:p>
        </p:txBody>
      </p:sp>
      <p:sp>
        <p:nvSpPr>
          <p:cNvPr id="56" name="Text Placeholder 17">
            <a:extLst>
              <a:ext uri="{FF2B5EF4-FFF2-40B4-BE49-F238E27FC236}">
                <a16:creationId xmlns:a16="http://schemas.microsoft.com/office/drawing/2014/main" id="{CB94CB14-CAFC-4576-85C2-5FE8C5FAC866}"/>
              </a:ext>
            </a:extLst>
          </p:cNvPr>
          <p:cNvSpPr>
            <a:spLocks noGrp="1"/>
          </p:cNvSpPr>
          <p:nvPr>
            <p:ph type="body" sz="quarter" idx="20" hasCustomPrompt="1"/>
          </p:nvPr>
        </p:nvSpPr>
        <p:spPr>
          <a:xfrm>
            <a:off x="1921253" y="4732171"/>
            <a:ext cx="2149559" cy="325986"/>
          </a:xfrm>
        </p:spPr>
        <p:txBody>
          <a:bodyPr bIns="0">
            <a:noAutofit/>
          </a:bodyPr>
          <a:lstStyle>
            <a:lvl1pPr marL="0" indent="0" algn="l">
              <a:spcBef>
                <a:spcPts val="600"/>
              </a:spcBef>
              <a:buNone/>
              <a:defRPr sz="2000" b="1">
                <a:solidFill>
                  <a:schemeClr val="tx1"/>
                </a:solidFill>
                <a:latin typeface="+mj-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dirty="0"/>
              <a:t>Person 1 Name</a:t>
            </a:r>
            <a:endParaRPr lang="ru-RU" dirty="0"/>
          </a:p>
        </p:txBody>
      </p:sp>
      <p:sp>
        <p:nvSpPr>
          <p:cNvPr id="57" name="Text Placeholder 17">
            <a:extLst>
              <a:ext uri="{FF2B5EF4-FFF2-40B4-BE49-F238E27FC236}">
                <a16:creationId xmlns:a16="http://schemas.microsoft.com/office/drawing/2014/main" id="{E2FAB85F-45F7-47E2-AB0A-6B37853139DD}"/>
              </a:ext>
            </a:extLst>
          </p:cNvPr>
          <p:cNvSpPr>
            <a:spLocks noGrp="1"/>
          </p:cNvSpPr>
          <p:nvPr>
            <p:ph type="body" sz="quarter" idx="21" hasCustomPrompt="1"/>
          </p:nvPr>
        </p:nvSpPr>
        <p:spPr>
          <a:xfrm>
            <a:off x="1922832" y="5118130"/>
            <a:ext cx="2148282" cy="244923"/>
          </a:xfrm>
        </p:spPr>
        <p:txBody>
          <a:bodyPr tIns="0">
            <a:noAutofit/>
          </a:bodyPr>
          <a:lstStyle>
            <a:lvl1pPr marL="0" indent="0" algn="l">
              <a:spcBef>
                <a:spcPts val="600"/>
              </a:spcBef>
              <a:buNone/>
              <a:defRPr sz="1400" b="0" i="1">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dirty="0"/>
              <a:t>Team Member Title</a:t>
            </a:r>
            <a:endParaRPr lang="ru-RU" dirty="0"/>
          </a:p>
        </p:txBody>
      </p:sp>
      <p:sp>
        <p:nvSpPr>
          <p:cNvPr id="58" name="Picture Placeholder 7">
            <a:extLst>
              <a:ext uri="{FF2B5EF4-FFF2-40B4-BE49-F238E27FC236}">
                <a16:creationId xmlns:a16="http://schemas.microsoft.com/office/drawing/2014/main" id="{9D546B0D-E7A6-4E09-A1E7-4D5FFF42AB7E}"/>
              </a:ext>
            </a:extLst>
          </p:cNvPr>
          <p:cNvSpPr>
            <a:spLocks noGrp="1"/>
          </p:cNvSpPr>
          <p:nvPr>
            <p:ph type="pic" sz="quarter" idx="51"/>
          </p:nvPr>
        </p:nvSpPr>
        <p:spPr>
          <a:xfrm>
            <a:off x="7977409" y="4808540"/>
            <a:ext cx="960120" cy="960120"/>
          </a:xfrm>
        </p:spPr>
        <p:txBody>
          <a:bodyPr anchor="ctr" anchorCtr="0">
            <a:normAutofit/>
          </a:bodyPr>
          <a:lstStyle>
            <a:lvl1pPr marL="0" indent="0" algn="ctr">
              <a:buNone/>
              <a:defRPr sz="1400"/>
            </a:lvl1pPr>
          </a:lstStyle>
          <a:p>
            <a:r>
              <a:rPr lang="en-US"/>
              <a:t>Click icon to add picture</a:t>
            </a:r>
            <a:endParaRPr lang="ru-RU" dirty="0"/>
          </a:p>
        </p:txBody>
      </p:sp>
      <p:sp>
        <p:nvSpPr>
          <p:cNvPr id="59" name="Text Placeholder 17">
            <a:extLst>
              <a:ext uri="{FF2B5EF4-FFF2-40B4-BE49-F238E27FC236}">
                <a16:creationId xmlns:a16="http://schemas.microsoft.com/office/drawing/2014/main" id="{BB7C7924-7CD4-4A42-9820-18C41FD7256C}"/>
              </a:ext>
            </a:extLst>
          </p:cNvPr>
          <p:cNvSpPr>
            <a:spLocks noGrp="1"/>
          </p:cNvSpPr>
          <p:nvPr>
            <p:ph type="body" sz="quarter" idx="52" hasCustomPrompt="1"/>
          </p:nvPr>
        </p:nvSpPr>
        <p:spPr>
          <a:xfrm>
            <a:off x="9060462" y="4732171"/>
            <a:ext cx="2149559" cy="325986"/>
          </a:xfrm>
        </p:spPr>
        <p:txBody>
          <a:bodyPr bIns="0">
            <a:noAutofit/>
          </a:bodyPr>
          <a:lstStyle>
            <a:lvl1pPr marL="0" indent="0" algn="l">
              <a:spcBef>
                <a:spcPts val="600"/>
              </a:spcBef>
              <a:buNone/>
              <a:defRPr sz="2000" b="1">
                <a:solidFill>
                  <a:schemeClr val="tx1"/>
                </a:solidFill>
                <a:latin typeface="+mj-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dirty="0"/>
              <a:t>Person 3 Name</a:t>
            </a:r>
            <a:endParaRPr lang="ru-RU" dirty="0"/>
          </a:p>
        </p:txBody>
      </p:sp>
      <p:sp>
        <p:nvSpPr>
          <p:cNvPr id="60" name="Text Placeholder 17">
            <a:extLst>
              <a:ext uri="{FF2B5EF4-FFF2-40B4-BE49-F238E27FC236}">
                <a16:creationId xmlns:a16="http://schemas.microsoft.com/office/drawing/2014/main" id="{16EDFFF7-6CB3-47B7-B8FF-4AD51EBB5F14}"/>
              </a:ext>
            </a:extLst>
          </p:cNvPr>
          <p:cNvSpPr>
            <a:spLocks noGrp="1"/>
          </p:cNvSpPr>
          <p:nvPr>
            <p:ph type="body" sz="quarter" idx="53" hasCustomPrompt="1"/>
          </p:nvPr>
        </p:nvSpPr>
        <p:spPr>
          <a:xfrm>
            <a:off x="9062041" y="5118130"/>
            <a:ext cx="2148282" cy="244923"/>
          </a:xfrm>
        </p:spPr>
        <p:txBody>
          <a:bodyPr tIns="0">
            <a:noAutofit/>
          </a:bodyPr>
          <a:lstStyle>
            <a:lvl1pPr marL="0" indent="0" algn="l">
              <a:spcBef>
                <a:spcPts val="600"/>
              </a:spcBef>
              <a:buNone/>
              <a:defRPr sz="1400" b="0" i="1">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dirty="0"/>
              <a:t>Team Member Title</a:t>
            </a:r>
            <a:endParaRPr lang="ru-RU" dirty="0"/>
          </a:p>
        </p:txBody>
      </p:sp>
      <p:sp>
        <p:nvSpPr>
          <p:cNvPr id="61" name="Picture Placeholder 7">
            <a:extLst>
              <a:ext uri="{FF2B5EF4-FFF2-40B4-BE49-F238E27FC236}">
                <a16:creationId xmlns:a16="http://schemas.microsoft.com/office/drawing/2014/main" id="{998C45EE-D467-409F-8315-0F7C3F55116A}"/>
              </a:ext>
            </a:extLst>
          </p:cNvPr>
          <p:cNvSpPr>
            <a:spLocks noGrp="1"/>
          </p:cNvSpPr>
          <p:nvPr>
            <p:ph type="pic" sz="quarter" idx="54"/>
          </p:nvPr>
        </p:nvSpPr>
        <p:spPr>
          <a:xfrm>
            <a:off x="4403916" y="4808540"/>
            <a:ext cx="960120" cy="960120"/>
          </a:xfrm>
        </p:spPr>
        <p:txBody>
          <a:bodyPr anchor="ctr" anchorCtr="0">
            <a:normAutofit/>
          </a:bodyPr>
          <a:lstStyle>
            <a:lvl1pPr marL="0" indent="0" algn="ctr">
              <a:buNone/>
              <a:defRPr sz="1400"/>
            </a:lvl1pPr>
          </a:lstStyle>
          <a:p>
            <a:r>
              <a:rPr lang="en-US"/>
              <a:t>Click icon to add picture</a:t>
            </a:r>
            <a:endParaRPr lang="ru-RU" dirty="0"/>
          </a:p>
        </p:txBody>
      </p:sp>
      <p:sp>
        <p:nvSpPr>
          <p:cNvPr id="63" name="Text Placeholder 17">
            <a:extLst>
              <a:ext uri="{FF2B5EF4-FFF2-40B4-BE49-F238E27FC236}">
                <a16:creationId xmlns:a16="http://schemas.microsoft.com/office/drawing/2014/main" id="{A51F22CB-38F0-4351-97D5-2D8EAFB4F3D6}"/>
              </a:ext>
            </a:extLst>
          </p:cNvPr>
          <p:cNvSpPr>
            <a:spLocks noGrp="1"/>
          </p:cNvSpPr>
          <p:nvPr>
            <p:ph type="body" sz="quarter" idx="55" hasCustomPrompt="1"/>
          </p:nvPr>
        </p:nvSpPr>
        <p:spPr>
          <a:xfrm>
            <a:off x="5486969" y="4732171"/>
            <a:ext cx="2149559" cy="325986"/>
          </a:xfrm>
        </p:spPr>
        <p:txBody>
          <a:bodyPr bIns="0">
            <a:noAutofit/>
          </a:bodyPr>
          <a:lstStyle>
            <a:lvl1pPr marL="0" indent="0" algn="l">
              <a:spcBef>
                <a:spcPts val="600"/>
              </a:spcBef>
              <a:buNone/>
              <a:defRPr sz="2000" b="1">
                <a:solidFill>
                  <a:schemeClr val="tx1"/>
                </a:solidFill>
                <a:latin typeface="+mj-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dirty="0"/>
              <a:t>Person 2 Name</a:t>
            </a:r>
            <a:endParaRPr lang="ru-RU" dirty="0"/>
          </a:p>
        </p:txBody>
      </p:sp>
      <p:sp>
        <p:nvSpPr>
          <p:cNvPr id="64" name="Text Placeholder 17">
            <a:extLst>
              <a:ext uri="{FF2B5EF4-FFF2-40B4-BE49-F238E27FC236}">
                <a16:creationId xmlns:a16="http://schemas.microsoft.com/office/drawing/2014/main" id="{A766E770-E9C2-42A0-B447-1B804F2A2F8D}"/>
              </a:ext>
            </a:extLst>
          </p:cNvPr>
          <p:cNvSpPr>
            <a:spLocks noGrp="1"/>
          </p:cNvSpPr>
          <p:nvPr>
            <p:ph type="body" sz="quarter" idx="56" hasCustomPrompt="1"/>
          </p:nvPr>
        </p:nvSpPr>
        <p:spPr>
          <a:xfrm>
            <a:off x="5488548" y="5118130"/>
            <a:ext cx="2148282" cy="244923"/>
          </a:xfrm>
        </p:spPr>
        <p:txBody>
          <a:bodyPr tIns="0">
            <a:noAutofit/>
          </a:bodyPr>
          <a:lstStyle>
            <a:lvl1pPr marL="0" indent="0" algn="l">
              <a:spcBef>
                <a:spcPts val="600"/>
              </a:spcBef>
              <a:buNone/>
              <a:defRPr sz="1400" b="0" i="1">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dirty="0"/>
              <a:t>Team Member Title</a:t>
            </a:r>
            <a:endParaRPr lang="ru-RU" dirty="0"/>
          </a:p>
        </p:txBody>
      </p:sp>
      <p:sp>
        <p:nvSpPr>
          <p:cNvPr id="65" name="Text Placeholder 8">
            <a:extLst>
              <a:ext uri="{FF2B5EF4-FFF2-40B4-BE49-F238E27FC236}">
                <a16:creationId xmlns:a16="http://schemas.microsoft.com/office/drawing/2014/main" id="{1174E98C-B520-4B09-B2E4-AA73B46C63D5}"/>
              </a:ext>
            </a:extLst>
          </p:cNvPr>
          <p:cNvSpPr>
            <a:spLocks noGrp="1"/>
          </p:cNvSpPr>
          <p:nvPr>
            <p:ph type="body" sz="quarter" idx="13"/>
          </p:nvPr>
        </p:nvSpPr>
        <p:spPr>
          <a:xfrm>
            <a:off x="838200" y="1865313"/>
            <a:ext cx="3529013" cy="2578100"/>
          </a:xfrm>
          <a:solidFill>
            <a:schemeClr val="accent1">
              <a:alpha val="50000"/>
            </a:schemeClr>
          </a:solidFill>
        </p:spPr>
        <p:txBody>
          <a:bodyPr lIns="288000" tIns="288000" rIns="288000" bIns="288000">
            <a:normAutofit/>
          </a:bodyPr>
          <a:lstStyle>
            <a:lvl1pPr marL="0" indent="0">
              <a:buNone/>
              <a:defRPr sz="1400" i="0">
                <a:solidFill>
                  <a:schemeClr val="tx2"/>
                </a:solidFill>
              </a:defRPr>
            </a:lvl1pPr>
            <a:lvl2pPr marL="457200" indent="0">
              <a:buNone/>
              <a:defRPr sz="1400" i="1">
                <a:solidFill>
                  <a:schemeClr val="tx2"/>
                </a:solidFill>
              </a:defRPr>
            </a:lvl2pPr>
            <a:lvl3pPr marL="914400" indent="0">
              <a:buNone/>
              <a:defRPr sz="1400" i="1">
                <a:solidFill>
                  <a:schemeClr val="tx2"/>
                </a:solidFill>
              </a:defRPr>
            </a:lvl3pPr>
            <a:lvl4pPr marL="1371600" indent="0">
              <a:buNone/>
              <a:defRPr sz="1400" i="1">
                <a:solidFill>
                  <a:schemeClr val="tx2"/>
                </a:solidFill>
              </a:defRPr>
            </a:lvl4pPr>
            <a:lvl5pPr marL="1828800" indent="0">
              <a:buNone/>
              <a:defRPr sz="1400" i="1">
                <a:solidFill>
                  <a:schemeClr val="tx2"/>
                </a:solidFill>
              </a:defRPr>
            </a:lvl5pPr>
          </a:lstStyle>
          <a:p>
            <a:pPr lvl="0"/>
            <a:r>
              <a:rPr lang="en-US"/>
              <a:t>Edit Master text styles</a:t>
            </a:r>
          </a:p>
        </p:txBody>
      </p:sp>
      <p:sp>
        <p:nvSpPr>
          <p:cNvPr id="66" name="Rectangle 65">
            <a:extLst>
              <a:ext uri="{FF2B5EF4-FFF2-40B4-BE49-F238E27FC236}">
                <a16:creationId xmlns:a16="http://schemas.microsoft.com/office/drawing/2014/main" id="{129C8CAB-8459-47A3-A66A-8D12B810225F}"/>
              </a:ext>
            </a:extLst>
          </p:cNvPr>
          <p:cNvSpPr/>
          <p:nvPr userDrawn="1"/>
        </p:nvSpPr>
        <p:spPr>
          <a:xfrm>
            <a:off x="4368002" y="2414016"/>
            <a:ext cx="3529011" cy="202996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67" name="Text Placeholder 11">
            <a:extLst>
              <a:ext uri="{FF2B5EF4-FFF2-40B4-BE49-F238E27FC236}">
                <a16:creationId xmlns:a16="http://schemas.microsoft.com/office/drawing/2014/main" id="{6F2EC285-6BFE-478F-A272-ED692974D92B}"/>
              </a:ext>
            </a:extLst>
          </p:cNvPr>
          <p:cNvSpPr>
            <a:spLocks noGrp="1"/>
          </p:cNvSpPr>
          <p:nvPr>
            <p:ph type="body" sz="quarter" idx="14"/>
          </p:nvPr>
        </p:nvSpPr>
        <p:spPr>
          <a:xfrm>
            <a:off x="4357688" y="2400300"/>
            <a:ext cx="3529012" cy="2043113"/>
          </a:xfrm>
        </p:spPr>
        <p:txBody>
          <a:bodyPr lIns="288000" tIns="288000" rIns="288000" bIns="288000"/>
          <a:lstStyle>
            <a:lvl1pPr marL="0" indent="0">
              <a:buNone/>
              <a:defRPr lang="en-US" sz="1400" i="0" kern="1200" dirty="0" smtClean="0">
                <a:solidFill>
                  <a:schemeClr val="tx2"/>
                </a:solidFill>
                <a:latin typeface="+mn-lt"/>
                <a:ea typeface="+mn-ea"/>
                <a:cs typeface="+mn-cs"/>
              </a:defRPr>
            </a:lvl1pPr>
            <a:lvl2pPr marL="457200" indent="0">
              <a:buNone/>
              <a:defRPr lang="en-US" sz="1400" i="1" kern="1200" dirty="0" smtClean="0">
                <a:solidFill>
                  <a:schemeClr val="tx2"/>
                </a:solidFill>
                <a:latin typeface="+mn-lt"/>
                <a:ea typeface="+mn-ea"/>
                <a:cs typeface="+mn-cs"/>
              </a:defRPr>
            </a:lvl2pPr>
            <a:lvl3pPr marL="914400" indent="0">
              <a:buNone/>
              <a:defRPr lang="en-US" sz="1400" i="1" kern="1200" dirty="0" smtClean="0">
                <a:solidFill>
                  <a:schemeClr val="tx2"/>
                </a:solidFill>
                <a:latin typeface="+mn-lt"/>
                <a:ea typeface="+mn-ea"/>
                <a:cs typeface="+mn-cs"/>
              </a:defRPr>
            </a:lvl3pPr>
            <a:lvl4pPr marL="1371600" indent="0">
              <a:buNone/>
              <a:defRPr lang="en-US" sz="1400" i="1" kern="1200" dirty="0" smtClean="0">
                <a:solidFill>
                  <a:schemeClr val="tx2"/>
                </a:solidFill>
                <a:latin typeface="+mn-lt"/>
                <a:ea typeface="+mn-ea"/>
                <a:cs typeface="+mn-cs"/>
              </a:defRPr>
            </a:lvl4pPr>
            <a:lvl5pPr marL="1828800" indent="0">
              <a:buNone/>
              <a:defRPr lang="ru-RU" sz="1400" i="1" kern="1200" dirty="0">
                <a:solidFill>
                  <a:schemeClr val="tx2"/>
                </a:solidFill>
                <a:latin typeface="+mn-lt"/>
                <a:ea typeface="+mn-ea"/>
                <a:cs typeface="+mn-cs"/>
              </a:defRPr>
            </a:lvl5pPr>
          </a:lstStyle>
          <a:p>
            <a:pPr lvl="0"/>
            <a:r>
              <a:rPr lang="en-US"/>
              <a:t>Edit Master text styles</a:t>
            </a:r>
          </a:p>
        </p:txBody>
      </p:sp>
      <p:sp>
        <p:nvSpPr>
          <p:cNvPr id="68" name="Text Placeholder 8">
            <a:extLst>
              <a:ext uri="{FF2B5EF4-FFF2-40B4-BE49-F238E27FC236}">
                <a16:creationId xmlns:a16="http://schemas.microsoft.com/office/drawing/2014/main" id="{C67992FA-0F54-4DA6-AACA-039E6E09DB60}"/>
              </a:ext>
            </a:extLst>
          </p:cNvPr>
          <p:cNvSpPr>
            <a:spLocks noGrp="1"/>
          </p:cNvSpPr>
          <p:nvPr>
            <p:ph type="body" sz="quarter" idx="15"/>
          </p:nvPr>
        </p:nvSpPr>
        <p:spPr>
          <a:xfrm>
            <a:off x="7886700" y="2212277"/>
            <a:ext cx="3467102" cy="2231136"/>
          </a:xfrm>
          <a:solidFill>
            <a:schemeClr val="accent1">
              <a:alpha val="50000"/>
            </a:schemeClr>
          </a:solidFill>
        </p:spPr>
        <p:txBody>
          <a:bodyPr lIns="288000" tIns="288000" rIns="288000" bIns="288000">
            <a:normAutofit/>
          </a:bodyPr>
          <a:lstStyle>
            <a:lvl1pPr marL="0" indent="0">
              <a:buNone/>
              <a:defRPr sz="1400" i="0">
                <a:solidFill>
                  <a:schemeClr val="tx2"/>
                </a:solidFill>
              </a:defRPr>
            </a:lvl1pPr>
            <a:lvl2pPr marL="457200" indent="0">
              <a:buNone/>
              <a:defRPr sz="1400" i="1">
                <a:solidFill>
                  <a:schemeClr val="tx2"/>
                </a:solidFill>
              </a:defRPr>
            </a:lvl2pPr>
            <a:lvl3pPr marL="914400" indent="0">
              <a:buNone/>
              <a:defRPr sz="1400" i="1">
                <a:solidFill>
                  <a:schemeClr val="tx2"/>
                </a:solidFill>
              </a:defRPr>
            </a:lvl3pPr>
            <a:lvl4pPr marL="1371600" indent="0">
              <a:buNone/>
              <a:defRPr sz="1400" i="1">
                <a:solidFill>
                  <a:schemeClr val="tx2"/>
                </a:solidFill>
              </a:defRPr>
            </a:lvl4pPr>
            <a:lvl5pPr marL="1828800" indent="0">
              <a:buNone/>
              <a:defRPr sz="1400" i="1">
                <a:solidFill>
                  <a:schemeClr val="tx2"/>
                </a:solidFill>
              </a:defRPr>
            </a:lvl5pPr>
          </a:lstStyle>
          <a:p>
            <a:pPr lvl="0"/>
            <a:r>
              <a:rPr lang="en-US"/>
              <a:t>Edit Master text styles</a:t>
            </a:r>
          </a:p>
        </p:txBody>
      </p:sp>
      <p:sp>
        <p:nvSpPr>
          <p:cNvPr id="21" name="Rectangle 18" descr="Rectangle shape">
            <a:extLst>
              <a:ext uri="{FF2B5EF4-FFF2-40B4-BE49-F238E27FC236}">
                <a16:creationId xmlns:a16="http://schemas.microsoft.com/office/drawing/2014/main" id="{B791C558-0522-446C-B7FE-6CCCB2676E89}"/>
              </a:ext>
            </a:extLst>
          </p:cNvPr>
          <p:cNvSpPr/>
          <p:nvPr userDrawn="1"/>
        </p:nvSpPr>
        <p:spPr>
          <a:xfrm>
            <a:off x="4304523" y="1373103"/>
            <a:ext cx="7887478"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Tree>
    <p:extLst>
      <p:ext uri="{BB962C8B-B14F-4D97-AF65-F5344CB8AC3E}">
        <p14:creationId xmlns:p14="http://schemas.microsoft.com/office/powerpoint/2010/main" val="15415688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ase Study Content Layou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21790C1-778D-449B-9C8D-C9FC1B327D01}"/>
              </a:ext>
            </a:extLst>
          </p:cNvPr>
          <p:cNvSpPr>
            <a:spLocks noGrp="1"/>
          </p:cNvSpPr>
          <p:nvPr>
            <p:ph type="dt" sz="half" idx="10"/>
          </p:nvPr>
        </p:nvSpPr>
        <p:spPr/>
        <p:txBody>
          <a:bodyPr/>
          <a:lstStyle/>
          <a:p>
            <a:r>
              <a:rPr lang="en-US" dirty="0"/>
              <a:t>MM.DD.20XX</a:t>
            </a:r>
            <a:endParaRPr lang="ru-RU" dirty="0"/>
          </a:p>
        </p:txBody>
      </p:sp>
      <p:sp>
        <p:nvSpPr>
          <p:cNvPr id="4" name="Footer Placeholder 3">
            <a:extLst>
              <a:ext uri="{FF2B5EF4-FFF2-40B4-BE49-F238E27FC236}">
                <a16:creationId xmlns:a16="http://schemas.microsoft.com/office/drawing/2014/main" id="{FFFF8FD5-F70C-4F63-B90E-47DD23FC01C3}"/>
              </a:ext>
            </a:extLst>
          </p:cNvPr>
          <p:cNvSpPr>
            <a:spLocks noGrp="1"/>
          </p:cNvSpPr>
          <p:nvPr>
            <p:ph type="ftr" sz="quarter" idx="11"/>
          </p:nvPr>
        </p:nvSpPr>
        <p:spPr/>
        <p:txBody>
          <a:bodyPr/>
          <a:lstStyle/>
          <a:p>
            <a:r>
              <a:rPr lang="en-US" dirty="0"/>
              <a:t>ADD A FOOTER</a:t>
            </a:r>
            <a:endParaRPr lang="ru-RU" dirty="0"/>
          </a:p>
        </p:txBody>
      </p:sp>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ru-RU" smtClean="0"/>
              <a:t>‹#›</a:t>
            </a:fld>
            <a:endParaRPr lang="ru-RU" dirty="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9" name="Text Placeholder 2">
            <a:extLst>
              <a:ext uri="{FF2B5EF4-FFF2-40B4-BE49-F238E27FC236}">
                <a16:creationId xmlns:a16="http://schemas.microsoft.com/office/drawing/2014/main" id="{F947FF51-80C5-433A-A515-4334E29588D0}"/>
              </a:ext>
            </a:extLst>
          </p:cNvPr>
          <p:cNvSpPr>
            <a:spLocks noGrp="1"/>
          </p:cNvSpPr>
          <p:nvPr>
            <p:ph type="body" idx="1"/>
          </p:nvPr>
        </p:nvSpPr>
        <p:spPr>
          <a:xfrm>
            <a:off x="862258" y="3636831"/>
            <a:ext cx="2939721" cy="1844288"/>
          </a:xfrm>
        </p:spPr>
        <p:txBody>
          <a:bodyPr lIns="0" tIns="0" rIns="0" bIns="0" anchor="t" anchorCtr="0">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1" name="Title 1">
            <a:extLst>
              <a:ext uri="{FF2B5EF4-FFF2-40B4-BE49-F238E27FC236}">
                <a16:creationId xmlns:a16="http://schemas.microsoft.com/office/drawing/2014/main" id="{58EFAFB9-41FD-471B-8C26-B5481B74C36E}"/>
              </a:ext>
            </a:extLst>
          </p:cNvPr>
          <p:cNvSpPr>
            <a:spLocks noGrp="1"/>
          </p:cNvSpPr>
          <p:nvPr>
            <p:ph type="title" hasCustomPrompt="1"/>
          </p:nvPr>
        </p:nvSpPr>
        <p:spPr>
          <a:xfrm>
            <a:off x="838201" y="1851976"/>
            <a:ext cx="2962574" cy="1325563"/>
          </a:xfrm>
        </p:spPr>
        <p:txBody>
          <a:bodyPr lIns="0" tIns="0" rIns="0" bIns="0" anchor="b" anchorCtr="0">
            <a:normAutofit/>
          </a:bodyPr>
          <a:lstStyle>
            <a:lvl1pPr marL="0" algn="l"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dirty="0"/>
              <a:t>CLICK TO EDIT</a:t>
            </a:r>
            <a:endParaRPr lang="ru-RU" dirty="0"/>
          </a:p>
        </p:txBody>
      </p:sp>
      <p:sp>
        <p:nvSpPr>
          <p:cNvPr id="12" name="Picture Placeholder 13">
            <a:extLst>
              <a:ext uri="{FF2B5EF4-FFF2-40B4-BE49-F238E27FC236}">
                <a16:creationId xmlns:a16="http://schemas.microsoft.com/office/drawing/2014/main"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a:t>Click icon to add picture</a:t>
            </a:r>
            <a:endParaRPr lang="ru-RU" dirty="0"/>
          </a:p>
        </p:txBody>
      </p:sp>
      <p:sp>
        <p:nvSpPr>
          <p:cNvPr id="26" name="Text Placeholder 17">
            <a:extLst>
              <a:ext uri="{FF2B5EF4-FFF2-40B4-BE49-F238E27FC236}">
                <a16:creationId xmlns:a16="http://schemas.microsoft.com/office/drawing/2014/main" id="{177BAD76-5C75-4FA2-B792-300193BDC997}"/>
              </a:ext>
            </a:extLst>
          </p:cNvPr>
          <p:cNvSpPr>
            <a:spLocks noGrp="1"/>
          </p:cNvSpPr>
          <p:nvPr>
            <p:ph type="body" sz="quarter" idx="25"/>
          </p:nvPr>
        </p:nvSpPr>
        <p:spPr>
          <a:xfrm>
            <a:off x="5267325" y="1588458"/>
            <a:ext cx="6084888" cy="2118127"/>
          </a:xfrm>
        </p:spPr>
        <p:txBody>
          <a:bodyPr>
            <a:noAutofit/>
          </a:bodyPr>
          <a:lstStyle>
            <a:lvl1pPr marL="0" indent="0" algn="l">
              <a:spcBef>
                <a:spcPts val="600"/>
              </a:spcBef>
              <a:buNone/>
              <a:defRPr sz="1400" b="0" i="0">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a:t>Edit Master text styles</a:t>
            </a:r>
          </a:p>
        </p:txBody>
      </p:sp>
      <p:sp>
        <p:nvSpPr>
          <p:cNvPr id="29" name="Text Placeholder 17">
            <a:extLst>
              <a:ext uri="{FF2B5EF4-FFF2-40B4-BE49-F238E27FC236}">
                <a16:creationId xmlns:a16="http://schemas.microsoft.com/office/drawing/2014/main" id="{AE2A9BB2-4A2A-49A1-8337-C26A0EC27E25}"/>
              </a:ext>
            </a:extLst>
          </p:cNvPr>
          <p:cNvSpPr>
            <a:spLocks noGrp="1"/>
          </p:cNvSpPr>
          <p:nvPr>
            <p:ph type="body" sz="quarter" idx="28"/>
          </p:nvPr>
        </p:nvSpPr>
        <p:spPr>
          <a:xfrm>
            <a:off x="5267325" y="3932556"/>
            <a:ext cx="6084888" cy="1548563"/>
          </a:xfrm>
        </p:spPr>
        <p:txBody>
          <a:bodyPr>
            <a:noAutofit/>
          </a:bodyPr>
          <a:lstStyle>
            <a:lvl1pPr marL="216000" indent="-216000" algn="l">
              <a:spcBef>
                <a:spcPts val="600"/>
              </a:spcBef>
              <a:buClr>
                <a:schemeClr val="accent1"/>
              </a:buClr>
              <a:buFont typeface="Wingdings" panose="05000000000000000000" pitchFamily="2" charset="2"/>
              <a:buChar char="§"/>
              <a:defRPr sz="1400" b="0" i="0">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a:t>Edit Master text styles</a:t>
            </a:r>
          </a:p>
        </p:txBody>
      </p:sp>
      <p:sp>
        <p:nvSpPr>
          <p:cNvPr id="13" name="Rectangle 9" descr="Rectangle shape">
            <a:extLst>
              <a:ext uri="{FF2B5EF4-FFF2-40B4-BE49-F238E27FC236}">
                <a16:creationId xmlns:a16="http://schemas.microsoft.com/office/drawing/2014/main" id="{BAFA4FEF-7A90-4960-976C-29791A7BE2C2}"/>
              </a:ext>
            </a:extLst>
          </p:cNvPr>
          <p:cNvSpPr/>
          <p:nvPr userDrawn="1"/>
        </p:nvSpPr>
        <p:spPr>
          <a:xfrm>
            <a:off x="0" y="3292402"/>
            <a:ext cx="3709716"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Tree>
    <p:extLst>
      <p:ext uri="{BB962C8B-B14F-4D97-AF65-F5344CB8AC3E}">
        <p14:creationId xmlns:p14="http://schemas.microsoft.com/office/powerpoint/2010/main" val="406697526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Mobile and Content Layout">
    <p:spTree>
      <p:nvGrpSpPr>
        <p:cNvPr id="1" name=""/>
        <p:cNvGrpSpPr/>
        <p:nvPr/>
      </p:nvGrpSpPr>
      <p:grpSpPr>
        <a:xfrm>
          <a:off x="0" y="0"/>
          <a:ext cx="0" cy="0"/>
          <a:chOff x="0" y="0"/>
          <a:chExt cx="0" cy="0"/>
        </a:xfrm>
      </p:grpSpPr>
      <p:sp>
        <p:nvSpPr>
          <p:cNvPr id="14" name="Rectangle 13" descr="Rectangle shape">
            <a:extLst>
              <a:ext uri="{FF2B5EF4-FFF2-40B4-BE49-F238E27FC236}">
                <a16:creationId xmlns:a16="http://schemas.microsoft.com/office/drawing/2014/main" id="{9FF20888-4CCD-4546-BBEE-8012B7FF897A}"/>
              </a:ext>
            </a:extLst>
          </p:cNvPr>
          <p:cNvSpPr/>
          <p:nvPr userDrawn="1"/>
        </p:nvSpPr>
        <p:spPr>
          <a:xfrm>
            <a:off x="862258" y="2808480"/>
            <a:ext cx="11329742"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2" name="Rectangle 1">
            <a:extLst>
              <a:ext uri="{FF2B5EF4-FFF2-40B4-BE49-F238E27FC236}">
                <a16:creationId xmlns:a16="http://schemas.microsoft.com/office/drawing/2014/main" id="{04338E56-892A-4A7D-A723-312505412F26}"/>
              </a:ext>
            </a:extLst>
          </p:cNvPr>
          <p:cNvSpPr/>
          <p:nvPr userDrawn="1"/>
        </p:nvSpPr>
        <p:spPr>
          <a:xfrm>
            <a:off x="6757260" y="636516"/>
            <a:ext cx="3291840" cy="5522976"/>
          </a:xfrm>
          <a:prstGeom prst="rect">
            <a:avLst/>
          </a:prstGeom>
          <a:blipFill>
            <a:blip r:embed="rId2"/>
            <a:stretch>
              <a:fillRect l="-1125" r="-1125"/>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u-RU" dirty="0"/>
          </a:p>
        </p:txBody>
      </p:sp>
      <p:sp>
        <p:nvSpPr>
          <p:cNvPr id="3" name="Date Placeholder 2">
            <a:extLst>
              <a:ext uri="{FF2B5EF4-FFF2-40B4-BE49-F238E27FC236}">
                <a16:creationId xmlns:a16="http://schemas.microsoft.com/office/drawing/2014/main" id="{221790C1-778D-449B-9C8D-C9FC1B327D01}"/>
              </a:ext>
            </a:extLst>
          </p:cNvPr>
          <p:cNvSpPr>
            <a:spLocks noGrp="1"/>
          </p:cNvSpPr>
          <p:nvPr>
            <p:ph type="dt" sz="half" idx="10"/>
          </p:nvPr>
        </p:nvSpPr>
        <p:spPr/>
        <p:txBody>
          <a:bodyPr/>
          <a:lstStyle/>
          <a:p>
            <a:r>
              <a:rPr lang="en-US" dirty="0"/>
              <a:t>MM.DD.20XX</a:t>
            </a:r>
            <a:endParaRPr lang="ru-RU" dirty="0"/>
          </a:p>
        </p:txBody>
      </p:sp>
      <p:sp>
        <p:nvSpPr>
          <p:cNvPr id="4" name="Footer Placeholder 3">
            <a:extLst>
              <a:ext uri="{FF2B5EF4-FFF2-40B4-BE49-F238E27FC236}">
                <a16:creationId xmlns:a16="http://schemas.microsoft.com/office/drawing/2014/main" id="{FFFF8FD5-F70C-4F63-B90E-47DD23FC01C3}"/>
              </a:ext>
            </a:extLst>
          </p:cNvPr>
          <p:cNvSpPr>
            <a:spLocks noGrp="1"/>
          </p:cNvSpPr>
          <p:nvPr>
            <p:ph type="ftr" sz="quarter" idx="11"/>
          </p:nvPr>
        </p:nvSpPr>
        <p:spPr/>
        <p:txBody>
          <a:bodyPr/>
          <a:lstStyle/>
          <a:p>
            <a:r>
              <a:rPr lang="en-US" dirty="0"/>
              <a:t>ADD A FOOTER</a:t>
            </a:r>
            <a:endParaRPr lang="ru-RU" dirty="0"/>
          </a:p>
        </p:txBody>
      </p:sp>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ru-RU" smtClean="0"/>
              <a:t>‹#›</a:t>
            </a:fld>
            <a:endParaRPr lang="ru-RU" dirty="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9" name="Text Placeholder 2">
            <a:extLst>
              <a:ext uri="{FF2B5EF4-FFF2-40B4-BE49-F238E27FC236}">
                <a16:creationId xmlns:a16="http://schemas.microsoft.com/office/drawing/2014/main" id="{F947FF51-80C5-433A-A515-4334E29588D0}"/>
              </a:ext>
            </a:extLst>
          </p:cNvPr>
          <p:cNvSpPr>
            <a:spLocks noGrp="1"/>
          </p:cNvSpPr>
          <p:nvPr>
            <p:ph type="body" idx="1"/>
          </p:nvPr>
        </p:nvSpPr>
        <p:spPr>
          <a:xfrm>
            <a:off x="862258" y="3095993"/>
            <a:ext cx="5242160" cy="539496"/>
          </a:xfrm>
        </p:spPr>
        <p:txBody>
          <a:bodyPr lIns="0" tIns="0" rIns="0" bIns="0" anchor="b">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2">
            <a:extLst>
              <a:ext uri="{FF2B5EF4-FFF2-40B4-BE49-F238E27FC236}">
                <a16:creationId xmlns:a16="http://schemas.microsoft.com/office/drawing/2014/main" id="{1F5FB13D-D6DC-4762-A443-A1E33781FA69}"/>
              </a:ext>
            </a:extLst>
          </p:cNvPr>
          <p:cNvSpPr>
            <a:spLocks noGrp="1"/>
          </p:cNvSpPr>
          <p:nvPr>
            <p:ph type="body" idx="13"/>
          </p:nvPr>
        </p:nvSpPr>
        <p:spPr>
          <a:xfrm>
            <a:off x="862258" y="3828000"/>
            <a:ext cx="5233742" cy="2175392"/>
          </a:xfrm>
        </p:spPr>
        <p:txBody>
          <a:bodyPr lIns="0" tIns="0" rIns="0" bIns="0" anchor="t" anchorCtr="0">
            <a:normAutofit/>
          </a:bodyPr>
          <a:lstStyle>
            <a:lvl1pPr marL="216000" indent="-216000">
              <a:spcBef>
                <a:spcPts val="600"/>
              </a:spcBef>
              <a:buClr>
                <a:schemeClr val="bg2"/>
              </a:buClr>
              <a:buFont typeface="Wingdings" panose="05000000000000000000" pitchFamily="2" charset="2"/>
              <a:buChar char="§"/>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1" name="Title 1">
            <a:extLst>
              <a:ext uri="{FF2B5EF4-FFF2-40B4-BE49-F238E27FC236}">
                <a16:creationId xmlns:a16="http://schemas.microsoft.com/office/drawing/2014/main" id="{58EFAFB9-41FD-471B-8C26-B5481B74C36E}"/>
              </a:ext>
            </a:extLst>
          </p:cNvPr>
          <p:cNvSpPr>
            <a:spLocks noGrp="1"/>
          </p:cNvSpPr>
          <p:nvPr>
            <p:ph type="title" hasCustomPrompt="1"/>
          </p:nvPr>
        </p:nvSpPr>
        <p:spPr>
          <a:xfrm>
            <a:off x="838200" y="1391821"/>
            <a:ext cx="5262327" cy="1325563"/>
          </a:xfrm>
        </p:spPr>
        <p:txBody>
          <a:bodyPr lIns="0" tIns="0" rIns="0" bIns="0" anchor="b" anchorCtr="0">
            <a:normAutofit/>
          </a:bodyPr>
          <a:lstStyle>
            <a:lvl1pPr marL="0" algn="l"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dirty="0"/>
              <a:t>CLICK TO EDIT MASTER TITLE</a:t>
            </a:r>
            <a:endParaRPr lang="ru-RU" dirty="0"/>
          </a:p>
        </p:txBody>
      </p:sp>
      <p:sp>
        <p:nvSpPr>
          <p:cNvPr id="12" name="Picture Placeholder 13">
            <a:extLst>
              <a:ext uri="{FF2B5EF4-FFF2-40B4-BE49-F238E27FC236}">
                <a16:creationId xmlns:a16="http://schemas.microsoft.com/office/drawing/2014/main"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a:t>Click icon to add picture</a:t>
            </a:r>
            <a:endParaRPr lang="ru-RU" dirty="0"/>
          </a:p>
        </p:txBody>
      </p:sp>
      <p:sp>
        <p:nvSpPr>
          <p:cNvPr id="13" name="Picture Placeholder 7">
            <a:extLst>
              <a:ext uri="{FF2B5EF4-FFF2-40B4-BE49-F238E27FC236}">
                <a16:creationId xmlns:a16="http://schemas.microsoft.com/office/drawing/2014/main" id="{BDF13B40-70E6-4C5A-858B-DC39631DE0F6}"/>
              </a:ext>
            </a:extLst>
          </p:cNvPr>
          <p:cNvSpPr>
            <a:spLocks noGrp="1"/>
          </p:cNvSpPr>
          <p:nvPr>
            <p:ph type="pic" sz="quarter" idx="17"/>
          </p:nvPr>
        </p:nvSpPr>
        <p:spPr>
          <a:xfrm>
            <a:off x="7114111" y="1485605"/>
            <a:ext cx="2075688" cy="3639312"/>
          </a:xfrm>
        </p:spPr>
        <p:txBody>
          <a:bodyPr tIns="756000" rIns="72000" anchor="ctr" anchorCtr="0">
            <a:normAutofit/>
          </a:bodyPr>
          <a:lstStyle>
            <a:lvl1pPr marL="0" indent="0" algn="ctr">
              <a:buNone/>
              <a:defRPr sz="1800"/>
            </a:lvl1pPr>
          </a:lstStyle>
          <a:p>
            <a:r>
              <a:rPr lang="en-US"/>
              <a:t>Click icon to add picture</a:t>
            </a:r>
            <a:endParaRPr lang="ru-RU" dirty="0"/>
          </a:p>
        </p:txBody>
      </p:sp>
    </p:spTree>
    <p:extLst>
      <p:ext uri="{BB962C8B-B14F-4D97-AF65-F5344CB8AC3E}">
        <p14:creationId xmlns:p14="http://schemas.microsoft.com/office/powerpoint/2010/main" val="29763709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Прямоугольник 2">
            <a:extLst>
              <a:ext uri="{FF2B5EF4-FFF2-40B4-BE49-F238E27FC236}">
                <a16:creationId xmlns:a16="http://schemas.microsoft.com/office/drawing/2014/main" id="{7899954E-D83C-4E03-A51E-E9EFC4CB52C8}"/>
              </a:ext>
            </a:extLst>
          </p:cNvPr>
          <p:cNvSpPr/>
          <p:nvPr userDrawn="1"/>
        </p:nvSpPr>
        <p:spPr>
          <a:xfrm>
            <a:off x="0" y="0"/>
            <a:ext cx="12192000" cy="6858000"/>
          </a:xfrm>
          <a:prstGeom prst="rect">
            <a:avLst/>
          </a:prstGeom>
          <a:blipFill>
            <a:blip r:embed="rId2"/>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4" name="Прямоугольник 3">
            <a:extLst>
              <a:ext uri="{FF2B5EF4-FFF2-40B4-BE49-F238E27FC236}">
                <a16:creationId xmlns:a16="http://schemas.microsoft.com/office/drawing/2014/main" id="{15FAA74F-DE92-4414-B0C7-466184CBCC99}"/>
              </a:ext>
            </a:extLst>
          </p:cNvPr>
          <p:cNvSpPr/>
          <p:nvPr userDrawn="1"/>
        </p:nvSpPr>
        <p:spPr>
          <a:xfrm>
            <a:off x="4093463" y="404813"/>
            <a:ext cx="4005072" cy="171281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6" name="Slide Number Placeholder 5">
            <a:extLst>
              <a:ext uri="{FF2B5EF4-FFF2-40B4-BE49-F238E27FC236}">
                <a16:creationId xmlns:a16="http://schemas.microsoft.com/office/drawing/2014/main" id="{ECEEB3FF-7F57-482E-BA1B-44AD9E95F077}"/>
              </a:ext>
            </a:extLst>
          </p:cNvPr>
          <p:cNvSpPr>
            <a:spLocks noGrp="1"/>
          </p:cNvSpPr>
          <p:nvPr>
            <p:ph type="sldNum" sz="quarter" idx="12"/>
          </p:nvPr>
        </p:nvSpPr>
        <p:spPr/>
        <p:txBody>
          <a:bodyPr/>
          <a:lstStyle/>
          <a:p>
            <a:fld id="{D9BB3731-526F-4638-85F8-715D717FFC12}" type="slidenum">
              <a:rPr lang="ru-RU" smtClean="0"/>
              <a:t>‹#›</a:t>
            </a:fld>
            <a:endParaRPr lang="ru-RU" dirty="0"/>
          </a:p>
        </p:txBody>
      </p:sp>
      <p:sp>
        <p:nvSpPr>
          <p:cNvPr id="12" name="Title 1">
            <a:extLst>
              <a:ext uri="{FF2B5EF4-FFF2-40B4-BE49-F238E27FC236}">
                <a16:creationId xmlns:a16="http://schemas.microsoft.com/office/drawing/2014/main" id="{0824308D-CE80-4FF7-81BB-AFBECF7EA2C0}"/>
              </a:ext>
            </a:extLst>
          </p:cNvPr>
          <p:cNvSpPr>
            <a:spLocks noGrp="1"/>
          </p:cNvSpPr>
          <p:nvPr>
            <p:ph type="title" hasCustomPrompt="1"/>
          </p:nvPr>
        </p:nvSpPr>
        <p:spPr>
          <a:xfrm>
            <a:off x="4093464" y="2117623"/>
            <a:ext cx="4005072" cy="2977551"/>
          </a:xfrm>
          <a:solidFill>
            <a:schemeClr val="tx1"/>
          </a:solidFill>
        </p:spPr>
        <p:txBody>
          <a:bodyPr tIns="72000" bIns="216000" anchor="b">
            <a:normAutofit/>
          </a:bodyPr>
          <a:lstStyle>
            <a:lvl1pPr algn="ctr">
              <a:lnSpc>
                <a:spcPct val="85000"/>
              </a:lnSpc>
              <a:defRPr lang="ru-RU" sz="6000" b="1" kern="1200" dirty="0">
                <a:solidFill>
                  <a:schemeClr val="bg2"/>
                </a:solidFill>
                <a:latin typeface="+mj-lt"/>
                <a:ea typeface="+mn-ea"/>
                <a:cs typeface="+mn-cs"/>
              </a:defRPr>
            </a:lvl1pPr>
          </a:lstStyle>
          <a:p>
            <a:r>
              <a:rPr lang="en-US" dirty="0"/>
              <a:t>CLICK TO EDIT TITLE</a:t>
            </a:r>
            <a:endParaRPr lang="ru-RU" dirty="0"/>
          </a:p>
        </p:txBody>
      </p:sp>
      <p:sp>
        <p:nvSpPr>
          <p:cNvPr id="10" name="Rectangle 6" descr="Rectangle shape">
            <a:extLst>
              <a:ext uri="{FF2B5EF4-FFF2-40B4-BE49-F238E27FC236}">
                <a16:creationId xmlns:a16="http://schemas.microsoft.com/office/drawing/2014/main" id="{0A900D34-4B01-4389-9CFF-FFCB0CF7A3CC}"/>
              </a:ext>
            </a:extLst>
          </p:cNvPr>
          <p:cNvSpPr/>
          <p:nvPr userDrawn="1"/>
        </p:nvSpPr>
        <p:spPr>
          <a:xfrm>
            <a:off x="4922520" y="1916455"/>
            <a:ext cx="7269480"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15" name="Прямоугольник 14">
            <a:extLst>
              <a:ext uri="{FF2B5EF4-FFF2-40B4-BE49-F238E27FC236}">
                <a16:creationId xmlns:a16="http://schemas.microsoft.com/office/drawing/2014/main" id="{18865235-7FA6-4F58-B90E-4404EAE577DF}"/>
              </a:ext>
            </a:extLst>
          </p:cNvPr>
          <p:cNvSpPr/>
          <p:nvPr userDrawn="1"/>
        </p:nvSpPr>
        <p:spPr>
          <a:xfrm>
            <a:off x="4093463" y="5095174"/>
            <a:ext cx="4005072" cy="22403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9" name="Rectangle 5" descr="Rectangle shape">
            <a:extLst>
              <a:ext uri="{FF2B5EF4-FFF2-40B4-BE49-F238E27FC236}">
                <a16:creationId xmlns:a16="http://schemas.microsoft.com/office/drawing/2014/main" id="{72ED261F-FABA-4D73-8360-A897A6082FA6}"/>
              </a:ext>
            </a:extLst>
          </p:cNvPr>
          <p:cNvSpPr/>
          <p:nvPr userDrawn="1"/>
        </p:nvSpPr>
        <p:spPr>
          <a:xfrm>
            <a:off x="-1" y="5095175"/>
            <a:ext cx="7269480"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13" name="Subtitle 2">
            <a:extLst>
              <a:ext uri="{FF2B5EF4-FFF2-40B4-BE49-F238E27FC236}">
                <a16:creationId xmlns:a16="http://schemas.microsoft.com/office/drawing/2014/main" id="{36BBECC5-64BD-44F1-A950-4C2D9B613291}"/>
              </a:ext>
            </a:extLst>
          </p:cNvPr>
          <p:cNvSpPr>
            <a:spLocks noGrp="1"/>
          </p:cNvSpPr>
          <p:nvPr>
            <p:ph type="subTitle" idx="1"/>
          </p:nvPr>
        </p:nvSpPr>
        <p:spPr>
          <a:xfrm>
            <a:off x="4093462" y="5296342"/>
            <a:ext cx="4005073" cy="1561658"/>
          </a:xfrm>
          <a:solidFill>
            <a:schemeClr val="tx1"/>
          </a:solidFill>
        </p:spPr>
        <p:txBody>
          <a:bodyPr vert="horz" lIns="91440" tIns="90000" rIns="91440" bIns="90000" rtlCol="0" anchor="ctr" anchorCtr="0">
            <a:noAutofit/>
          </a:bodyPr>
          <a:lstStyle>
            <a:lvl1pPr marL="0" indent="0" algn="ctr">
              <a:buNone/>
              <a:defRPr lang="en-US" sz="2800" i="0">
                <a:solidFill>
                  <a:schemeClr val="bg1"/>
                </a:solidFill>
              </a:defRPr>
            </a:lvl1pPr>
          </a:lstStyle>
          <a:p>
            <a:pPr marL="228600" lvl="0" indent="-228600" algn="ctr">
              <a:spcBef>
                <a:spcPts val="600"/>
              </a:spcBef>
            </a:pPr>
            <a:r>
              <a:rPr lang="en-US"/>
              <a:t>Click to edit Master subtitle style</a:t>
            </a:r>
            <a:endParaRPr lang="en-US" dirty="0"/>
          </a:p>
        </p:txBody>
      </p:sp>
    </p:spTree>
    <p:extLst>
      <p:ext uri="{BB962C8B-B14F-4D97-AF65-F5344CB8AC3E}">
        <p14:creationId xmlns:p14="http://schemas.microsoft.com/office/powerpoint/2010/main" val="25881476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4F96FE2-9E77-4834-9C6B-212E1056298F}" type="datetimeFigureOut">
              <a:rPr lang="en-US" smtClean="0"/>
              <a:t>11/29/2018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428E537-E56B-49CA-B596-52598082FBE8}" type="slidenum">
              <a:rPr lang="en-US" smtClean="0"/>
              <a:t>‹#›</a:t>
            </a:fld>
            <a:endParaRPr lang="en-US" dirty="0"/>
          </a:p>
        </p:txBody>
      </p:sp>
    </p:spTree>
    <p:extLst>
      <p:ext uri="{BB962C8B-B14F-4D97-AF65-F5344CB8AC3E}">
        <p14:creationId xmlns:p14="http://schemas.microsoft.com/office/powerpoint/2010/main" val="203483594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3" name="Прямоугольник 2">
            <a:extLst>
              <a:ext uri="{FF2B5EF4-FFF2-40B4-BE49-F238E27FC236}">
                <a16:creationId xmlns:a16="http://schemas.microsoft.com/office/drawing/2014/main" id="{E8D30891-044A-4B6F-9E44-2C5CD52CAE5A}"/>
              </a:ext>
            </a:extLst>
          </p:cNvPr>
          <p:cNvSpPr/>
          <p:nvPr userDrawn="1"/>
        </p:nvSpPr>
        <p:spPr>
          <a:xfrm>
            <a:off x="4117848" y="0"/>
            <a:ext cx="8074152" cy="68580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2" name="Title 1">
            <a:extLst>
              <a:ext uri="{FF2B5EF4-FFF2-40B4-BE49-F238E27FC236}">
                <a16:creationId xmlns:a16="http://schemas.microsoft.com/office/drawing/2014/main" id="{570061FC-03E6-461D-AD5E-F586206AB6DB}"/>
              </a:ext>
            </a:extLst>
          </p:cNvPr>
          <p:cNvSpPr>
            <a:spLocks noGrp="1"/>
          </p:cNvSpPr>
          <p:nvPr>
            <p:ph type="title" hasCustomPrompt="1"/>
          </p:nvPr>
        </p:nvSpPr>
        <p:spPr>
          <a:xfrm>
            <a:off x="839788" y="2839696"/>
            <a:ext cx="5879592" cy="2136164"/>
          </a:xfrm>
          <a:solidFill>
            <a:schemeClr val="tx1"/>
          </a:solidFill>
        </p:spPr>
        <p:txBody>
          <a:bodyPr lIns="432000" tIns="1332000" rIns="288000" bIns="1188000">
            <a:normAutofit/>
          </a:bodyPr>
          <a:lstStyle>
            <a:lvl1pPr>
              <a:defRPr lang="ru-RU" sz="6000" b="1" kern="1200" dirty="0">
                <a:solidFill>
                  <a:schemeClr val="bg2"/>
                </a:solidFill>
                <a:latin typeface="+mj-lt"/>
                <a:ea typeface="+mn-ea"/>
                <a:cs typeface="+mn-cs"/>
              </a:defRPr>
            </a:lvl1pPr>
          </a:lstStyle>
          <a:p>
            <a:r>
              <a:rPr lang="en-US" dirty="0"/>
              <a:t>CLICK TO EDIT</a:t>
            </a:r>
            <a:endParaRPr lang="ru-RU" dirty="0"/>
          </a:p>
        </p:txBody>
      </p:sp>
      <p:sp>
        <p:nvSpPr>
          <p:cNvPr id="7" name="Slide Number Placeholder 6">
            <a:extLst>
              <a:ext uri="{FF2B5EF4-FFF2-40B4-BE49-F238E27FC236}">
                <a16:creationId xmlns:a16="http://schemas.microsoft.com/office/drawing/2014/main" id="{62F291F5-706F-4B04-9757-B8F1D883D295}"/>
              </a:ext>
            </a:extLst>
          </p:cNvPr>
          <p:cNvSpPr>
            <a:spLocks noGrp="1"/>
          </p:cNvSpPr>
          <p:nvPr>
            <p:ph type="sldNum" sz="quarter" idx="12"/>
          </p:nvPr>
        </p:nvSpPr>
        <p:spPr/>
        <p:txBody>
          <a:bodyPr/>
          <a:lstStyle/>
          <a:p>
            <a:fld id="{D9BB3731-526F-4638-85F8-715D717FFC12}" type="slidenum">
              <a:rPr lang="ru-RU" smtClean="0"/>
              <a:t>‹#›</a:t>
            </a:fld>
            <a:endParaRPr lang="ru-RU" dirty="0"/>
          </a:p>
        </p:txBody>
      </p:sp>
      <p:sp>
        <p:nvSpPr>
          <p:cNvPr id="8" name="Rectangle 6" descr="Rectangle shape">
            <a:extLst>
              <a:ext uri="{FF2B5EF4-FFF2-40B4-BE49-F238E27FC236}">
                <a16:creationId xmlns:a16="http://schemas.microsoft.com/office/drawing/2014/main" id="{34F9E77E-D12E-44C4-BDFA-352E61E1D14C}"/>
              </a:ext>
            </a:extLst>
          </p:cNvPr>
          <p:cNvSpPr/>
          <p:nvPr userDrawn="1"/>
        </p:nvSpPr>
        <p:spPr>
          <a:xfrm>
            <a:off x="1266000" y="4956850"/>
            <a:ext cx="10926000"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10" name="Rectangle 6" descr="Rectangle shape">
            <a:extLst>
              <a:ext uri="{FF2B5EF4-FFF2-40B4-BE49-F238E27FC236}">
                <a16:creationId xmlns:a16="http://schemas.microsoft.com/office/drawing/2014/main" id="{4C5077D8-7618-454B-9F54-DDC6AF1C8BE9}"/>
              </a:ext>
            </a:extLst>
          </p:cNvPr>
          <p:cNvSpPr/>
          <p:nvPr userDrawn="1"/>
        </p:nvSpPr>
        <p:spPr>
          <a:xfrm>
            <a:off x="839789" y="4953080"/>
            <a:ext cx="426211" cy="2087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9" name="Text Placeholder 2">
            <a:extLst>
              <a:ext uri="{FF2B5EF4-FFF2-40B4-BE49-F238E27FC236}">
                <a16:creationId xmlns:a16="http://schemas.microsoft.com/office/drawing/2014/main" id="{7DCA489B-C5F7-4E9C-B3E3-881B0B99FA70}"/>
              </a:ext>
            </a:extLst>
          </p:cNvPr>
          <p:cNvSpPr>
            <a:spLocks noGrp="1"/>
          </p:cNvSpPr>
          <p:nvPr>
            <p:ph type="body" idx="1"/>
          </p:nvPr>
        </p:nvSpPr>
        <p:spPr>
          <a:xfrm>
            <a:off x="836613" y="5165559"/>
            <a:ext cx="5879592" cy="892341"/>
          </a:xfrm>
          <a:solidFill>
            <a:schemeClr val="tx1"/>
          </a:solidFill>
        </p:spPr>
        <p:txBody>
          <a:bodyPr vert="horz" lIns="432000" tIns="144000" rIns="144000" bIns="144000" rtlCol="0" anchor="ctr" anchorCtr="0">
            <a:normAutofit/>
          </a:bodyPr>
          <a:lstStyle>
            <a:lvl1pPr marL="0" indent="0">
              <a:buNone/>
              <a:defRPr lang="en-US" sz="2800" i="0">
                <a:solidFill>
                  <a:schemeClr val="bg1"/>
                </a:solidFill>
              </a:defRPr>
            </a:lvl1pPr>
          </a:lstStyle>
          <a:p>
            <a:pPr marL="228600" lvl="0" indent="-228600">
              <a:lnSpc>
                <a:spcPct val="85000"/>
              </a:lnSpc>
              <a:spcBef>
                <a:spcPts val="0"/>
              </a:spcBef>
            </a:pPr>
            <a:r>
              <a:rPr lang="en-US"/>
              <a:t>Edit Master text styles</a:t>
            </a:r>
          </a:p>
        </p:txBody>
      </p:sp>
    </p:spTree>
    <p:extLst>
      <p:ext uri="{BB962C8B-B14F-4D97-AF65-F5344CB8AC3E}">
        <p14:creationId xmlns:p14="http://schemas.microsoft.com/office/powerpoint/2010/main" val="296331372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21790C1-778D-449B-9C8D-C9FC1B327D01}"/>
              </a:ext>
            </a:extLst>
          </p:cNvPr>
          <p:cNvSpPr>
            <a:spLocks noGrp="1"/>
          </p:cNvSpPr>
          <p:nvPr>
            <p:ph type="dt" sz="half" idx="10"/>
          </p:nvPr>
        </p:nvSpPr>
        <p:spPr/>
        <p:txBody>
          <a:bodyPr/>
          <a:lstStyle/>
          <a:p>
            <a:r>
              <a:rPr lang="en-US" dirty="0"/>
              <a:t>MM.DD.20XX</a:t>
            </a:r>
            <a:endParaRPr lang="ru-RU" dirty="0"/>
          </a:p>
        </p:txBody>
      </p:sp>
      <p:sp>
        <p:nvSpPr>
          <p:cNvPr id="4" name="Footer Placeholder 3">
            <a:extLst>
              <a:ext uri="{FF2B5EF4-FFF2-40B4-BE49-F238E27FC236}">
                <a16:creationId xmlns:a16="http://schemas.microsoft.com/office/drawing/2014/main" id="{FFFF8FD5-F70C-4F63-B90E-47DD23FC01C3}"/>
              </a:ext>
            </a:extLst>
          </p:cNvPr>
          <p:cNvSpPr>
            <a:spLocks noGrp="1"/>
          </p:cNvSpPr>
          <p:nvPr>
            <p:ph type="ftr" sz="quarter" idx="11"/>
          </p:nvPr>
        </p:nvSpPr>
        <p:spPr/>
        <p:txBody>
          <a:bodyPr/>
          <a:lstStyle/>
          <a:p>
            <a:r>
              <a:rPr lang="en-US" dirty="0"/>
              <a:t>ADD A FOOTER</a:t>
            </a:r>
            <a:endParaRPr lang="ru-RU" dirty="0"/>
          </a:p>
        </p:txBody>
      </p:sp>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ru-RU" smtClean="0"/>
              <a:t>‹#›</a:t>
            </a:fld>
            <a:endParaRPr lang="ru-RU" dirty="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14" name="Rectangle 11" descr="Rectangle shape">
            <a:extLst>
              <a:ext uri="{FF2B5EF4-FFF2-40B4-BE49-F238E27FC236}">
                <a16:creationId xmlns:a16="http://schemas.microsoft.com/office/drawing/2014/main" id="{5E384AC3-A3B2-41AF-859D-A91319695A80}"/>
              </a:ext>
            </a:extLst>
          </p:cNvPr>
          <p:cNvSpPr/>
          <p:nvPr userDrawn="1"/>
        </p:nvSpPr>
        <p:spPr>
          <a:xfrm>
            <a:off x="-1" y="1593587"/>
            <a:ext cx="10285886"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2" name="Title 1">
            <a:extLst>
              <a:ext uri="{FF2B5EF4-FFF2-40B4-BE49-F238E27FC236}">
                <a16:creationId xmlns:a16="http://schemas.microsoft.com/office/drawing/2014/main" id="{2DF7EF2D-3C1A-424C-A354-A32F5C031732}"/>
              </a:ext>
            </a:extLst>
          </p:cNvPr>
          <p:cNvSpPr>
            <a:spLocks noGrp="1"/>
          </p:cNvSpPr>
          <p:nvPr>
            <p:ph type="title"/>
          </p:nvPr>
        </p:nvSpPr>
        <p:spPr>
          <a:xfrm>
            <a:off x="838200" y="365125"/>
            <a:ext cx="10515600" cy="1187811"/>
          </a:xfrm>
        </p:spPr>
        <p:txBody>
          <a:bodyPr/>
          <a:lstStyle/>
          <a:p>
            <a:r>
              <a:rPr lang="en-US"/>
              <a:t>Click to edit Master title style</a:t>
            </a:r>
            <a:endParaRPr lang="en-US" dirty="0"/>
          </a:p>
        </p:txBody>
      </p:sp>
      <p:sp>
        <p:nvSpPr>
          <p:cNvPr id="16" name="Content Placeholder 2">
            <a:extLst>
              <a:ext uri="{FF2B5EF4-FFF2-40B4-BE49-F238E27FC236}">
                <a16:creationId xmlns:a16="http://schemas.microsoft.com/office/drawing/2014/main" id="{19C5C32A-5788-45B9-9EE4-6043A12F95C3}"/>
              </a:ext>
            </a:extLst>
          </p:cNvPr>
          <p:cNvSpPr>
            <a:spLocks noGrp="1"/>
          </p:cNvSpPr>
          <p:nvPr>
            <p:ph idx="1"/>
          </p:nvPr>
        </p:nvSpPr>
        <p:spPr>
          <a:xfrm>
            <a:off x="838200" y="1825625"/>
            <a:ext cx="10515600" cy="41132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2760446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21790C1-778D-449B-9C8D-C9FC1B327D01}"/>
              </a:ext>
            </a:extLst>
          </p:cNvPr>
          <p:cNvSpPr>
            <a:spLocks noGrp="1"/>
          </p:cNvSpPr>
          <p:nvPr>
            <p:ph type="dt" sz="half" idx="10"/>
          </p:nvPr>
        </p:nvSpPr>
        <p:spPr/>
        <p:txBody>
          <a:bodyPr/>
          <a:lstStyle/>
          <a:p>
            <a:r>
              <a:rPr lang="en-US" dirty="0"/>
              <a:t>MM.DD.20XX</a:t>
            </a:r>
            <a:endParaRPr lang="ru-RU" dirty="0"/>
          </a:p>
        </p:txBody>
      </p:sp>
      <p:sp>
        <p:nvSpPr>
          <p:cNvPr id="4" name="Footer Placeholder 3">
            <a:extLst>
              <a:ext uri="{FF2B5EF4-FFF2-40B4-BE49-F238E27FC236}">
                <a16:creationId xmlns:a16="http://schemas.microsoft.com/office/drawing/2014/main" id="{FFFF8FD5-F70C-4F63-B90E-47DD23FC01C3}"/>
              </a:ext>
            </a:extLst>
          </p:cNvPr>
          <p:cNvSpPr>
            <a:spLocks noGrp="1"/>
          </p:cNvSpPr>
          <p:nvPr>
            <p:ph type="ftr" sz="quarter" idx="11"/>
          </p:nvPr>
        </p:nvSpPr>
        <p:spPr/>
        <p:txBody>
          <a:bodyPr/>
          <a:lstStyle/>
          <a:p>
            <a:r>
              <a:rPr lang="en-US" dirty="0"/>
              <a:t>ADD A FOOTER</a:t>
            </a:r>
            <a:endParaRPr lang="ru-RU" dirty="0"/>
          </a:p>
        </p:txBody>
      </p:sp>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ru-RU" smtClean="0"/>
              <a:t>‹#›</a:t>
            </a:fld>
            <a:endParaRPr lang="ru-RU" dirty="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14" name="Rectangle 11" descr="Rectangle shape">
            <a:extLst>
              <a:ext uri="{FF2B5EF4-FFF2-40B4-BE49-F238E27FC236}">
                <a16:creationId xmlns:a16="http://schemas.microsoft.com/office/drawing/2014/main" id="{5E384AC3-A3B2-41AF-859D-A91319695A80}"/>
              </a:ext>
            </a:extLst>
          </p:cNvPr>
          <p:cNvSpPr/>
          <p:nvPr userDrawn="1"/>
        </p:nvSpPr>
        <p:spPr>
          <a:xfrm>
            <a:off x="-1" y="1593587"/>
            <a:ext cx="10285886"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2" name="Title 1">
            <a:extLst>
              <a:ext uri="{FF2B5EF4-FFF2-40B4-BE49-F238E27FC236}">
                <a16:creationId xmlns:a16="http://schemas.microsoft.com/office/drawing/2014/main" id="{2DF7EF2D-3C1A-424C-A354-A32F5C031732}"/>
              </a:ext>
            </a:extLst>
          </p:cNvPr>
          <p:cNvSpPr>
            <a:spLocks noGrp="1"/>
          </p:cNvSpPr>
          <p:nvPr>
            <p:ph type="title"/>
          </p:nvPr>
        </p:nvSpPr>
        <p:spPr>
          <a:xfrm>
            <a:off x="838200" y="365125"/>
            <a:ext cx="10515600" cy="1187811"/>
          </a:xfrm>
        </p:spPr>
        <p:txBody>
          <a:bodyPr/>
          <a:lstStyle/>
          <a:p>
            <a:r>
              <a:rPr lang="en-US"/>
              <a:t>Click to edit Master title style</a:t>
            </a:r>
            <a:endParaRPr lang="en-US" dirty="0"/>
          </a:p>
        </p:txBody>
      </p:sp>
      <p:sp>
        <p:nvSpPr>
          <p:cNvPr id="10" name="Content Placeholder 3">
            <a:extLst>
              <a:ext uri="{FF2B5EF4-FFF2-40B4-BE49-F238E27FC236}">
                <a16:creationId xmlns:a16="http://schemas.microsoft.com/office/drawing/2014/main" id="{10D7E270-C747-45FB-A97F-14B73F53F901}"/>
              </a:ext>
            </a:extLst>
          </p:cNvPr>
          <p:cNvSpPr>
            <a:spLocks noGrp="1"/>
          </p:cNvSpPr>
          <p:nvPr>
            <p:ph sz="half" idx="2"/>
          </p:nvPr>
        </p:nvSpPr>
        <p:spPr>
          <a:xfrm>
            <a:off x="6172200" y="1825625"/>
            <a:ext cx="5181600" cy="41132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2">
            <a:extLst>
              <a:ext uri="{FF2B5EF4-FFF2-40B4-BE49-F238E27FC236}">
                <a16:creationId xmlns:a16="http://schemas.microsoft.com/office/drawing/2014/main" id="{63B39A0C-6C9B-424E-B638-435C971B9035}"/>
              </a:ext>
            </a:extLst>
          </p:cNvPr>
          <p:cNvSpPr>
            <a:spLocks noGrp="1"/>
          </p:cNvSpPr>
          <p:nvPr>
            <p:ph sz="half" idx="1"/>
          </p:nvPr>
        </p:nvSpPr>
        <p:spPr>
          <a:xfrm>
            <a:off x="838200" y="1825625"/>
            <a:ext cx="5181600" cy="41132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0389605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21790C1-778D-449B-9C8D-C9FC1B327D01}"/>
              </a:ext>
            </a:extLst>
          </p:cNvPr>
          <p:cNvSpPr>
            <a:spLocks noGrp="1"/>
          </p:cNvSpPr>
          <p:nvPr>
            <p:ph type="dt" sz="half" idx="10"/>
          </p:nvPr>
        </p:nvSpPr>
        <p:spPr/>
        <p:txBody>
          <a:bodyPr/>
          <a:lstStyle/>
          <a:p>
            <a:r>
              <a:rPr lang="en-US" dirty="0"/>
              <a:t>MM.DD.20XX</a:t>
            </a:r>
            <a:endParaRPr lang="ru-RU" dirty="0"/>
          </a:p>
        </p:txBody>
      </p:sp>
      <p:sp>
        <p:nvSpPr>
          <p:cNvPr id="4" name="Footer Placeholder 3">
            <a:extLst>
              <a:ext uri="{FF2B5EF4-FFF2-40B4-BE49-F238E27FC236}">
                <a16:creationId xmlns:a16="http://schemas.microsoft.com/office/drawing/2014/main" id="{FFFF8FD5-F70C-4F63-B90E-47DD23FC01C3}"/>
              </a:ext>
            </a:extLst>
          </p:cNvPr>
          <p:cNvSpPr>
            <a:spLocks noGrp="1"/>
          </p:cNvSpPr>
          <p:nvPr>
            <p:ph type="ftr" sz="quarter" idx="11"/>
          </p:nvPr>
        </p:nvSpPr>
        <p:spPr/>
        <p:txBody>
          <a:bodyPr/>
          <a:lstStyle/>
          <a:p>
            <a:r>
              <a:rPr lang="en-US" dirty="0"/>
              <a:t>ADD A FOOTER</a:t>
            </a:r>
            <a:endParaRPr lang="ru-RU" dirty="0"/>
          </a:p>
        </p:txBody>
      </p:sp>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ru-RU" smtClean="0"/>
              <a:t>‹#›</a:t>
            </a:fld>
            <a:endParaRPr lang="ru-RU" dirty="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14" name="Rectangle 11" descr="Rectangle shape">
            <a:extLst>
              <a:ext uri="{FF2B5EF4-FFF2-40B4-BE49-F238E27FC236}">
                <a16:creationId xmlns:a16="http://schemas.microsoft.com/office/drawing/2014/main" id="{5E384AC3-A3B2-41AF-859D-A91319695A80}"/>
              </a:ext>
            </a:extLst>
          </p:cNvPr>
          <p:cNvSpPr/>
          <p:nvPr userDrawn="1"/>
        </p:nvSpPr>
        <p:spPr>
          <a:xfrm>
            <a:off x="-1" y="1593587"/>
            <a:ext cx="10285886"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2" name="Title 1">
            <a:extLst>
              <a:ext uri="{FF2B5EF4-FFF2-40B4-BE49-F238E27FC236}">
                <a16:creationId xmlns:a16="http://schemas.microsoft.com/office/drawing/2014/main" id="{2DF7EF2D-3C1A-424C-A354-A32F5C031732}"/>
              </a:ext>
            </a:extLst>
          </p:cNvPr>
          <p:cNvSpPr>
            <a:spLocks noGrp="1"/>
          </p:cNvSpPr>
          <p:nvPr>
            <p:ph type="title"/>
          </p:nvPr>
        </p:nvSpPr>
        <p:spPr>
          <a:xfrm>
            <a:off x="838200" y="365125"/>
            <a:ext cx="10515600" cy="1187811"/>
          </a:xfrm>
        </p:spPr>
        <p:txBody>
          <a:bodyPr/>
          <a:lstStyle/>
          <a:p>
            <a:r>
              <a:rPr lang="en-US"/>
              <a:t>Click to edit Master title style</a:t>
            </a:r>
            <a:endParaRPr lang="en-US" dirty="0"/>
          </a:p>
        </p:txBody>
      </p:sp>
      <p:sp>
        <p:nvSpPr>
          <p:cNvPr id="10" name="Content Placeholder 3">
            <a:extLst>
              <a:ext uri="{FF2B5EF4-FFF2-40B4-BE49-F238E27FC236}">
                <a16:creationId xmlns:a16="http://schemas.microsoft.com/office/drawing/2014/main" id="{850A0897-12BD-44B8-A42A-3A5C2AF4D85E}"/>
              </a:ext>
            </a:extLst>
          </p:cNvPr>
          <p:cNvSpPr>
            <a:spLocks noGrp="1"/>
          </p:cNvSpPr>
          <p:nvPr>
            <p:ph sz="half" idx="2"/>
          </p:nvPr>
        </p:nvSpPr>
        <p:spPr>
          <a:xfrm>
            <a:off x="839788" y="2505075"/>
            <a:ext cx="5157787" cy="343381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a:extLst>
              <a:ext uri="{FF2B5EF4-FFF2-40B4-BE49-F238E27FC236}">
                <a16:creationId xmlns:a16="http://schemas.microsoft.com/office/drawing/2014/main" id="{FB3B52FC-6C01-4691-8A4C-515E4AD91627}"/>
              </a:ext>
            </a:extLst>
          </p:cNvPr>
          <p:cNvSpPr>
            <a:spLocks noGrp="1"/>
          </p:cNvSpPr>
          <p:nvPr>
            <p:ph type="body" sz="quarter" idx="3"/>
          </p:nvPr>
        </p:nvSpPr>
        <p:spPr>
          <a:xfrm>
            <a:off x="6172200" y="1835405"/>
            <a:ext cx="5183188" cy="629019"/>
          </a:xfrm>
        </p:spPr>
        <p:txBody>
          <a:bodyPr anchor="b"/>
          <a:lstStyle>
            <a:lvl1pPr marL="0" indent="0">
              <a:buNone/>
              <a:defRPr sz="24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Content Placeholder 5">
            <a:extLst>
              <a:ext uri="{FF2B5EF4-FFF2-40B4-BE49-F238E27FC236}">
                <a16:creationId xmlns:a16="http://schemas.microsoft.com/office/drawing/2014/main" id="{7A7E6861-785E-404A-A922-8C16D9A32887}"/>
              </a:ext>
            </a:extLst>
          </p:cNvPr>
          <p:cNvSpPr>
            <a:spLocks noGrp="1"/>
          </p:cNvSpPr>
          <p:nvPr>
            <p:ph sz="quarter" idx="4"/>
          </p:nvPr>
        </p:nvSpPr>
        <p:spPr>
          <a:xfrm>
            <a:off x="6172200" y="2505075"/>
            <a:ext cx="5183188" cy="343381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2">
            <a:extLst>
              <a:ext uri="{FF2B5EF4-FFF2-40B4-BE49-F238E27FC236}">
                <a16:creationId xmlns:a16="http://schemas.microsoft.com/office/drawing/2014/main" id="{F5A918AA-979F-4672-80CF-28680D6021CA}"/>
              </a:ext>
            </a:extLst>
          </p:cNvPr>
          <p:cNvSpPr>
            <a:spLocks noGrp="1"/>
          </p:cNvSpPr>
          <p:nvPr>
            <p:ph type="body" idx="1"/>
          </p:nvPr>
        </p:nvSpPr>
        <p:spPr>
          <a:xfrm>
            <a:off x="839788" y="1835405"/>
            <a:ext cx="5157787" cy="629019"/>
          </a:xfrm>
        </p:spPr>
        <p:txBody>
          <a:bodyPr vert="horz" lIns="91440" tIns="45720" rIns="91440" bIns="45720" rtlCol="0" anchor="b">
            <a:normAutofit/>
          </a:bodyPr>
          <a:lstStyle>
            <a:lvl1pPr marL="0" indent="0">
              <a:buNone/>
              <a:defRPr lang="en-US" b="1">
                <a:solidFill>
                  <a:schemeClr val="tx1"/>
                </a:solidFill>
              </a:defRPr>
            </a:lvl1pPr>
          </a:lstStyle>
          <a:p>
            <a:pPr marL="228600" lvl="0" indent="-228600"/>
            <a:r>
              <a:rPr lang="en-US"/>
              <a:t>Edit Master text styles</a:t>
            </a:r>
          </a:p>
        </p:txBody>
      </p:sp>
    </p:spTree>
    <p:extLst>
      <p:ext uri="{BB962C8B-B14F-4D97-AF65-F5344CB8AC3E}">
        <p14:creationId xmlns:p14="http://schemas.microsoft.com/office/powerpoint/2010/main" val="363500177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21790C1-778D-449B-9C8D-C9FC1B327D01}"/>
              </a:ext>
            </a:extLst>
          </p:cNvPr>
          <p:cNvSpPr>
            <a:spLocks noGrp="1"/>
          </p:cNvSpPr>
          <p:nvPr>
            <p:ph type="dt" sz="half" idx="10"/>
          </p:nvPr>
        </p:nvSpPr>
        <p:spPr/>
        <p:txBody>
          <a:bodyPr/>
          <a:lstStyle/>
          <a:p>
            <a:r>
              <a:rPr lang="en-US" dirty="0"/>
              <a:t>MM.DD.20XX</a:t>
            </a:r>
            <a:endParaRPr lang="ru-RU" dirty="0"/>
          </a:p>
        </p:txBody>
      </p:sp>
      <p:sp>
        <p:nvSpPr>
          <p:cNvPr id="4" name="Footer Placeholder 3">
            <a:extLst>
              <a:ext uri="{FF2B5EF4-FFF2-40B4-BE49-F238E27FC236}">
                <a16:creationId xmlns:a16="http://schemas.microsoft.com/office/drawing/2014/main" id="{FFFF8FD5-F70C-4F63-B90E-47DD23FC01C3}"/>
              </a:ext>
            </a:extLst>
          </p:cNvPr>
          <p:cNvSpPr>
            <a:spLocks noGrp="1"/>
          </p:cNvSpPr>
          <p:nvPr>
            <p:ph type="ftr" sz="quarter" idx="11"/>
          </p:nvPr>
        </p:nvSpPr>
        <p:spPr/>
        <p:txBody>
          <a:bodyPr/>
          <a:lstStyle/>
          <a:p>
            <a:r>
              <a:rPr lang="en-US" dirty="0"/>
              <a:t>ADD A FOOTER</a:t>
            </a:r>
            <a:endParaRPr lang="ru-RU" dirty="0"/>
          </a:p>
        </p:txBody>
      </p:sp>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ru-RU" smtClean="0"/>
              <a:t>‹#›</a:t>
            </a:fld>
            <a:endParaRPr lang="ru-RU" dirty="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14" name="Rectangle 11" descr="Rectangle shape">
            <a:extLst>
              <a:ext uri="{FF2B5EF4-FFF2-40B4-BE49-F238E27FC236}">
                <a16:creationId xmlns:a16="http://schemas.microsoft.com/office/drawing/2014/main" id="{5E384AC3-A3B2-41AF-859D-A91319695A80}"/>
              </a:ext>
            </a:extLst>
          </p:cNvPr>
          <p:cNvSpPr/>
          <p:nvPr userDrawn="1"/>
        </p:nvSpPr>
        <p:spPr>
          <a:xfrm>
            <a:off x="-1" y="1593587"/>
            <a:ext cx="10285886"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2" name="Title 1">
            <a:extLst>
              <a:ext uri="{FF2B5EF4-FFF2-40B4-BE49-F238E27FC236}">
                <a16:creationId xmlns:a16="http://schemas.microsoft.com/office/drawing/2014/main" id="{2DF7EF2D-3C1A-424C-A354-A32F5C031732}"/>
              </a:ext>
            </a:extLst>
          </p:cNvPr>
          <p:cNvSpPr>
            <a:spLocks noGrp="1"/>
          </p:cNvSpPr>
          <p:nvPr>
            <p:ph type="title"/>
          </p:nvPr>
        </p:nvSpPr>
        <p:spPr>
          <a:xfrm>
            <a:off x="838200" y="365125"/>
            <a:ext cx="10515600" cy="1187811"/>
          </a:xfrm>
        </p:spPr>
        <p:txBody>
          <a:bodyPr/>
          <a:lstStyle/>
          <a:p>
            <a:r>
              <a:rPr lang="en-US"/>
              <a:t>Click to edit Master title style</a:t>
            </a:r>
            <a:endParaRPr lang="en-US" dirty="0"/>
          </a:p>
        </p:txBody>
      </p:sp>
    </p:spTree>
    <p:extLst>
      <p:ext uri="{BB962C8B-B14F-4D97-AF65-F5344CB8AC3E}">
        <p14:creationId xmlns:p14="http://schemas.microsoft.com/office/powerpoint/2010/main" val="380889581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21790C1-778D-449B-9C8D-C9FC1B327D01}"/>
              </a:ext>
            </a:extLst>
          </p:cNvPr>
          <p:cNvSpPr>
            <a:spLocks noGrp="1"/>
          </p:cNvSpPr>
          <p:nvPr>
            <p:ph type="dt" sz="half" idx="10"/>
          </p:nvPr>
        </p:nvSpPr>
        <p:spPr/>
        <p:txBody>
          <a:bodyPr/>
          <a:lstStyle/>
          <a:p>
            <a:r>
              <a:rPr lang="en-US" dirty="0"/>
              <a:t>MM.DD.20XX</a:t>
            </a:r>
            <a:endParaRPr lang="ru-RU" dirty="0"/>
          </a:p>
        </p:txBody>
      </p:sp>
      <p:sp>
        <p:nvSpPr>
          <p:cNvPr id="4" name="Footer Placeholder 3">
            <a:extLst>
              <a:ext uri="{FF2B5EF4-FFF2-40B4-BE49-F238E27FC236}">
                <a16:creationId xmlns:a16="http://schemas.microsoft.com/office/drawing/2014/main" id="{FFFF8FD5-F70C-4F63-B90E-47DD23FC01C3}"/>
              </a:ext>
            </a:extLst>
          </p:cNvPr>
          <p:cNvSpPr>
            <a:spLocks noGrp="1"/>
          </p:cNvSpPr>
          <p:nvPr>
            <p:ph type="ftr" sz="quarter" idx="11"/>
          </p:nvPr>
        </p:nvSpPr>
        <p:spPr/>
        <p:txBody>
          <a:bodyPr/>
          <a:lstStyle/>
          <a:p>
            <a:r>
              <a:rPr lang="en-US" dirty="0"/>
              <a:t>ADD A FOOTER</a:t>
            </a:r>
            <a:endParaRPr lang="ru-RU" dirty="0"/>
          </a:p>
        </p:txBody>
      </p:sp>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ru-RU" smtClean="0"/>
              <a:t>‹#›</a:t>
            </a:fld>
            <a:endParaRPr lang="ru-RU" dirty="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9" name="Rectangle 17" descr="Rectangle shape">
            <a:extLst>
              <a:ext uri="{FF2B5EF4-FFF2-40B4-BE49-F238E27FC236}">
                <a16:creationId xmlns:a16="http://schemas.microsoft.com/office/drawing/2014/main" id="{15D87A62-16A6-44B8-898B-65CFFD5782A1}"/>
              </a:ext>
            </a:extLst>
          </p:cNvPr>
          <p:cNvSpPr/>
          <p:nvPr userDrawn="1"/>
        </p:nvSpPr>
        <p:spPr>
          <a:xfrm>
            <a:off x="0" y="1347938"/>
            <a:ext cx="3253740"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Tree>
    <p:extLst>
      <p:ext uri="{BB962C8B-B14F-4D97-AF65-F5344CB8AC3E}">
        <p14:creationId xmlns:p14="http://schemas.microsoft.com/office/powerpoint/2010/main" val="154701686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DC30695-97E1-4601-8C7B-961D69628644}"/>
              </a:ext>
            </a:extLst>
          </p:cNvPr>
          <p:cNvSpPr/>
          <p:nvPr userDrawn="1"/>
        </p:nvSpPr>
        <p:spPr>
          <a:xfrm>
            <a:off x="838200" y="2385066"/>
            <a:ext cx="3749040" cy="4472933"/>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3" name="Date Placeholder 2">
            <a:extLst>
              <a:ext uri="{FF2B5EF4-FFF2-40B4-BE49-F238E27FC236}">
                <a16:creationId xmlns:a16="http://schemas.microsoft.com/office/drawing/2014/main" id="{221790C1-778D-449B-9C8D-C9FC1B327D01}"/>
              </a:ext>
            </a:extLst>
          </p:cNvPr>
          <p:cNvSpPr>
            <a:spLocks noGrp="1"/>
          </p:cNvSpPr>
          <p:nvPr>
            <p:ph type="dt" sz="half" idx="10"/>
          </p:nvPr>
        </p:nvSpPr>
        <p:spPr/>
        <p:txBody>
          <a:bodyPr/>
          <a:lstStyle/>
          <a:p>
            <a:r>
              <a:rPr lang="en-US" dirty="0"/>
              <a:t>MM.DD.20XX</a:t>
            </a:r>
            <a:endParaRPr lang="ru-RU" dirty="0"/>
          </a:p>
        </p:txBody>
      </p:sp>
      <p:sp>
        <p:nvSpPr>
          <p:cNvPr id="4" name="Footer Placeholder 3">
            <a:extLst>
              <a:ext uri="{FF2B5EF4-FFF2-40B4-BE49-F238E27FC236}">
                <a16:creationId xmlns:a16="http://schemas.microsoft.com/office/drawing/2014/main" id="{FFFF8FD5-F70C-4F63-B90E-47DD23FC01C3}"/>
              </a:ext>
            </a:extLst>
          </p:cNvPr>
          <p:cNvSpPr>
            <a:spLocks noGrp="1"/>
          </p:cNvSpPr>
          <p:nvPr>
            <p:ph type="ftr" sz="quarter" idx="11"/>
          </p:nvPr>
        </p:nvSpPr>
        <p:spPr/>
        <p:txBody>
          <a:bodyPr/>
          <a:lstStyle/>
          <a:p>
            <a:r>
              <a:rPr lang="en-US" dirty="0"/>
              <a:t>ADD A FOOTER</a:t>
            </a:r>
            <a:endParaRPr lang="ru-RU" dirty="0"/>
          </a:p>
        </p:txBody>
      </p:sp>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ru-RU" smtClean="0"/>
              <a:t>‹#›</a:t>
            </a:fld>
            <a:endParaRPr lang="ru-RU" dirty="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14" name="Rectangle 11" descr="Rectangle shape">
            <a:extLst>
              <a:ext uri="{FF2B5EF4-FFF2-40B4-BE49-F238E27FC236}">
                <a16:creationId xmlns:a16="http://schemas.microsoft.com/office/drawing/2014/main" id="{5E384AC3-A3B2-41AF-859D-A91319695A80}"/>
              </a:ext>
            </a:extLst>
          </p:cNvPr>
          <p:cNvSpPr/>
          <p:nvPr userDrawn="1"/>
        </p:nvSpPr>
        <p:spPr>
          <a:xfrm>
            <a:off x="-1" y="2055503"/>
            <a:ext cx="4937760"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17" name="Title 1">
            <a:extLst>
              <a:ext uri="{FF2B5EF4-FFF2-40B4-BE49-F238E27FC236}">
                <a16:creationId xmlns:a16="http://schemas.microsoft.com/office/drawing/2014/main" id="{5E2F7F93-6771-4952-8C83-385E2DEE1C38}"/>
              </a:ext>
            </a:extLst>
          </p:cNvPr>
          <p:cNvSpPr>
            <a:spLocks noGrp="1"/>
          </p:cNvSpPr>
          <p:nvPr>
            <p:ph type="title"/>
          </p:nvPr>
        </p:nvSpPr>
        <p:spPr>
          <a:xfrm>
            <a:off x="838200" y="457200"/>
            <a:ext cx="3749040" cy="1469907"/>
          </a:xfrm>
        </p:spPr>
        <p:txBody>
          <a:bodyPr lIns="274320" tIns="182880" rIns="274320" bIns="0" anchor="b"/>
          <a:lstStyle>
            <a:lvl1pPr>
              <a:defRPr sz="3200"/>
            </a:lvl1pPr>
          </a:lstStyle>
          <a:p>
            <a:r>
              <a:rPr lang="en-US"/>
              <a:t>Click to edit Master title style</a:t>
            </a:r>
            <a:endParaRPr lang="en-US" dirty="0"/>
          </a:p>
        </p:txBody>
      </p:sp>
      <p:sp>
        <p:nvSpPr>
          <p:cNvPr id="19" name="Text Placeholder 3">
            <a:extLst>
              <a:ext uri="{FF2B5EF4-FFF2-40B4-BE49-F238E27FC236}">
                <a16:creationId xmlns:a16="http://schemas.microsoft.com/office/drawing/2014/main" id="{140FF75E-8631-494C-BBBF-7C46D8735D77}"/>
              </a:ext>
            </a:extLst>
          </p:cNvPr>
          <p:cNvSpPr>
            <a:spLocks noGrp="1"/>
          </p:cNvSpPr>
          <p:nvPr>
            <p:ph type="body" sz="half" idx="2"/>
          </p:nvPr>
        </p:nvSpPr>
        <p:spPr>
          <a:xfrm>
            <a:off x="838200" y="2630078"/>
            <a:ext cx="3749040" cy="3238910"/>
          </a:xfrm>
        </p:spPr>
        <p:txBody>
          <a:bodyPr lIns="274320" tIns="182880" rIns="274320" bIns="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20" name="Content Placeholder 2">
            <a:extLst>
              <a:ext uri="{FF2B5EF4-FFF2-40B4-BE49-F238E27FC236}">
                <a16:creationId xmlns:a16="http://schemas.microsoft.com/office/drawing/2014/main" id="{2B196433-397C-4024-BB40-8EDB069782B6}"/>
              </a:ext>
            </a:extLst>
          </p:cNvPr>
          <p:cNvSpPr>
            <a:spLocks noGrp="1"/>
          </p:cNvSpPr>
          <p:nvPr>
            <p:ph idx="1"/>
          </p:nvPr>
        </p:nvSpPr>
        <p:spPr>
          <a:xfrm>
            <a:off x="5267324" y="457201"/>
            <a:ext cx="6088063" cy="5403850"/>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882154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DC30695-97E1-4601-8C7B-961D69628644}"/>
              </a:ext>
            </a:extLst>
          </p:cNvPr>
          <p:cNvSpPr/>
          <p:nvPr userDrawn="1"/>
        </p:nvSpPr>
        <p:spPr>
          <a:xfrm>
            <a:off x="838200" y="2385066"/>
            <a:ext cx="3749040" cy="4472933"/>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3" name="Date Placeholder 2">
            <a:extLst>
              <a:ext uri="{FF2B5EF4-FFF2-40B4-BE49-F238E27FC236}">
                <a16:creationId xmlns:a16="http://schemas.microsoft.com/office/drawing/2014/main" id="{221790C1-778D-449B-9C8D-C9FC1B327D01}"/>
              </a:ext>
            </a:extLst>
          </p:cNvPr>
          <p:cNvSpPr>
            <a:spLocks noGrp="1"/>
          </p:cNvSpPr>
          <p:nvPr>
            <p:ph type="dt" sz="half" idx="10"/>
          </p:nvPr>
        </p:nvSpPr>
        <p:spPr/>
        <p:txBody>
          <a:bodyPr/>
          <a:lstStyle/>
          <a:p>
            <a:r>
              <a:rPr lang="en-US" dirty="0"/>
              <a:t>MM.DD.20XX</a:t>
            </a:r>
            <a:endParaRPr lang="ru-RU" dirty="0"/>
          </a:p>
        </p:txBody>
      </p:sp>
      <p:sp>
        <p:nvSpPr>
          <p:cNvPr id="4" name="Footer Placeholder 3">
            <a:extLst>
              <a:ext uri="{FF2B5EF4-FFF2-40B4-BE49-F238E27FC236}">
                <a16:creationId xmlns:a16="http://schemas.microsoft.com/office/drawing/2014/main" id="{FFFF8FD5-F70C-4F63-B90E-47DD23FC01C3}"/>
              </a:ext>
            </a:extLst>
          </p:cNvPr>
          <p:cNvSpPr>
            <a:spLocks noGrp="1"/>
          </p:cNvSpPr>
          <p:nvPr>
            <p:ph type="ftr" sz="quarter" idx="11"/>
          </p:nvPr>
        </p:nvSpPr>
        <p:spPr/>
        <p:txBody>
          <a:bodyPr/>
          <a:lstStyle/>
          <a:p>
            <a:r>
              <a:rPr lang="en-US" dirty="0"/>
              <a:t>ADD A FOOTER</a:t>
            </a:r>
            <a:endParaRPr lang="ru-RU" dirty="0"/>
          </a:p>
        </p:txBody>
      </p:sp>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ru-RU" smtClean="0"/>
              <a:t>‹#›</a:t>
            </a:fld>
            <a:endParaRPr lang="ru-RU" dirty="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14" name="Rectangle 11" descr="Rectangle shape">
            <a:extLst>
              <a:ext uri="{FF2B5EF4-FFF2-40B4-BE49-F238E27FC236}">
                <a16:creationId xmlns:a16="http://schemas.microsoft.com/office/drawing/2014/main" id="{5E384AC3-A3B2-41AF-859D-A91319695A80}"/>
              </a:ext>
            </a:extLst>
          </p:cNvPr>
          <p:cNvSpPr/>
          <p:nvPr userDrawn="1"/>
        </p:nvSpPr>
        <p:spPr>
          <a:xfrm>
            <a:off x="-1" y="2055503"/>
            <a:ext cx="4937760"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17" name="Title 1">
            <a:extLst>
              <a:ext uri="{FF2B5EF4-FFF2-40B4-BE49-F238E27FC236}">
                <a16:creationId xmlns:a16="http://schemas.microsoft.com/office/drawing/2014/main" id="{5E2F7F93-6771-4952-8C83-385E2DEE1C38}"/>
              </a:ext>
            </a:extLst>
          </p:cNvPr>
          <p:cNvSpPr>
            <a:spLocks noGrp="1"/>
          </p:cNvSpPr>
          <p:nvPr>
            <p:ph type="title"/>
          </p:nvPr>
        </p:nvSpPr>
        <p:spPr>
          <a:xfrm>
            <a:off x="838200" y="457200"/>
            <a:ext cx="3749040" cy="1469907"/>
          </a:xfrm>
        </p:spPr>
        <p:txBody>
          <a:bodyPr lIns="274320" tIns="182880" rIns="274320" bIns="0" anchor="b"/>
          <a:lstStyle>
            <a:lvl1pPr>
              <a:defRPr sz="3200"/>
            </a:lvl1pPr>
          </a:lstStyle>
          <a:p>
            <a:r>
              <a:rPr lang="en-US"/>
              <a:t>Click to edit Master title style</a:t>
            </a:r>
            <a:endParaRPr lang="en-US" dirty="0"/>
          </a:p>
        </p:txBody>
      </p:sp>
      <p:sp>
        <p:nvSpPr>
          <p:cNvPr id="19" name="Text Placeholder 3">
            <a:extLst>
              <a:ext uri="{FF2B5EF4-FFF2-40B4-BE49-F238E27FC236}">
                <a16:creationId xmlns:a16="http://schemas.microsoft.com/office/drawing/2014/main" id="{140FF75E-8631-494C-BBBF-7C46D8735D77}"/>
              </a:ext>
            </a:extLst>
          </p:cNvPr>
          <p:cNvSpPr>
            <a:spLocks noGrp="1"/>
          </p:cNvSpPr>
          <p:nvPr>
            <p:ph type="body" sz="half" idx="2"/>
          </p:nvPr>
        </p:nvSpPr>
        <p:spPr>
          <a:xfrm>
            <a:off x="838200" y="2630078"/>
            <a:ext cx="3749040" cy="3238910"/>
          </a:xfrm>
        </p:spPr>
        <p:txBody>
          <a:bodyPr lIns="274320" tIns="182880" rIns="274320" bIns="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11" name="Picture Placeholder 2">
            <a:extLst>
              <a:ext uri="{FF2B5EF4-FFF2-40B4-BE49-F238E27FC236}">
                <a16:creationId xmlns:a16="http://schemas.microsoft.com/office/drawing/2014/main" id="{7644D3B2-87EE-4E9C-BEEE-DBEAEB852D59}"/>
              </a:ext>
            </a:extLst>
          </p:cNvPr>
          <p:cNvSpPr>
            <a:spLocks noGrp="1"/>
          </p:cNvSpPr>
          <p:nvPr>
            <p:ph type="pic" idx="1"/>
          </p:nvPr>
        </p:nvSpPr>
        <p:spPr>
          <a:xfrm>
            <a:off x="5267324" y="457201"/>
            <a:ext cx="6088063"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Tree>
    <p:extLst>
      <p:ext uri="{BB962C8B-B14F-4D97-AF65-F5344CB8AC3E}">
        <p14:creationId xmlns:p14="http://schemas.microsoft.com/office/powerpoint/2010/main" val="181813815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Manual">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21790C1-778D-449B-9C8D-C9FC1B327D01}"/>
              </a:ext>
            </a:extLst>
          </p:cNvPr>
          <p:cNvSpPr>
            <a:spLocks noGrp="1"/>
          </p:cNvSpPr>
          <p:nvPr>
            <p:ph type="dt" sz="half" idx="10"/>
          </p:nvPr>
        </p:nvSpPr>
        <p:spPr/>
        <p:txBody>
          <a:bodyPr/>
          <a:lstStyle/>
          <a:p>
            <a:r>
              <a:rPr lang="en-US" dirty="0"/>
              <a:t>MM.DD.20XX</a:t>
            </a:r>
            <a:endParaRPr lang="ru-RU" dirty="0"/>
          </a:p>
        </p:txBody>
      </p:sp>
      <p:sp>
        <p:nvSpPr>
          <p:cNvPr id="4" name="Footer Placeholder 3">
            <a:extLst>
              <a:ext uri="{FF2B5EF4-FFF2-40B4-BE49-F238E27FC236}">
                <a16:creationId xmlns:a16="http://schemas.microsoft.com/office/drawing/2014/main" id="{FFFF8FD5-F70C-4F63-B90E-47DD23FC01C3}"/>
              </a:ext>
            </a:extLst>
          </p:cNvPr>
          <p:cNvSpPr>
            <a:spLocks noGrp="1"/>
          </p:cNvSpPr>
          <p:nvPr>
            <p:ph type="ftr" sz="quarter" idx="11"/>
          </p:nvPr>
        </p:nvSpPr>
        <p:spPr/>
        <p:txBody>
          <a:bodyPr/>
          <a:lstStyle/>
          <a:p>
            <a:r>
              <a:rPr lang="en-US" dirty="0"/>
              <a:t>ADD A FOOTER</a:t>
            </a:r>
            <a:endParaRPr lang="ru-RU" dirty="0"/>
          </a:p>
        </p:txBody>
      </p:sp>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ru-RU" smtClean="0"/>
              <a:t>‹#›</a:t>
            </a:fld>
            <a:endParaRPr lang="ru-RU" dirty="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11" name="Title 1">
            <a:extLst>
              <a:ext uri="{FF2B5EF4-FFF2-40B4-BE49-F238E27FC236}">
                <a16:creationId xmlns:a16="http://schemas.microsoft.com/office/drawing/2014/main" id="{58EFAFB9-41FD-471B-8C26-B5481B74C36E}"/>
              </a:ext>
            </a:extLst>
          </p:cNvPr>
          <p:cNvSpPr>
            <a:spLocks noGrp="1"/>
          </p:cNvSpPr>
          <p:nvPr>
            <p:ph type="title" hasCustomPrompt="1"/>
          </p:nvPr>
        </p:nvSpPr>
        <p:spPr>
          <a:xfrm>
            <a:off x="839789" y="707217"/>
            <a:ext cx="10512424" cy="606677"/>
          </a:xfrm>
        </p:spPr>
        <p:txBody>
          <a:bodyPr lIns="0" tIns="0" rIns="0" bIns="0" anchor="t" anchorCtr="0">
            <a:normAutofit/>
          </a:bodyPr>
          <a:lstStyle>
            <a:lvl1pPr marL="0" algn="l"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dirty="0"/>
              <a:t>CLICK TO EDIT</a:t>
            </a:r>
            <a:endParaRPr lang="ru-RU" dirty="0"/>
          </a:p>
        </p:txBody>
      </p:sp>
      <p:sp>
        <p:nvSpPr>
          <p:cNvPr id="21" name="Text Placeholder 3">
            <a:extLst>
              <a:ext uri="{FF2B5EF4-FFF2-40B4-BE49-F238E27FC236}">
                <a16:creationId xmlns:a16="http://schemas.microsoft.com/office/drawing/2014/main" id="{605A03A4-E79C-49C5-A546-FF8E2D42E9D2}"/>
              </a:ext>
            </a:extLst>
          </p:cNvPr>
          <p:cNvSpPr>
            <a:spLocks noGrp="1"/>
          </p:cNvSpPr>
          <p:nvPr>
            <p:ph type="body" sz="half" idx="2"/>
          </p:nvPr>
        </p:nvSpPr>
        <p:spPr>
          <a:xfrm>
            <a:off x="883319" y="3054194"/>
            <a:ext cx="1616512" cy="519503"/>
          </a:xfrm>
        </p:spPr>
        <p:txBody>
          <a:bodyPr lIns="0" tIns="0" rIns="91440" bIns="0" anchor="t" anchorCtr="0">
            <a:normAutofit/>
          </a:bodyPr>
          <a:lstStyle>
            <a:lvl1pPr marL="0" indent="0">
              <a:lnSpc>
                <a:spcPct val="100000"/>
              </a:lnSpc>
              <a:spcBef>
                <a:spcPts val="0"/>
              </a:spcBef>
              <a:buNone/>
              <a:defRPr lang="en-US" sz="1400"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22" name="Text Placeholder 3">
            <a:extLst>
              <a:ext uri="{FF2B5EF4-FFF2-40B4-BE49-F238E27FC236}">
                <a16:creationId xmlns:a16="http://schemas.microsoft.com/office/drawing/2014/main" id="{9EA27EF7-FC6B-496C-B737-B9219950367E}"/>
              </a:ext>
            </a:extLst>
          </p:cNvPr>
          <p:cNvSpPr>
            <a:spLocks noGrp="1"/>
          </p:cNvSpPr>
          <p:nvPr>
            <p:ph type="body" sz="half" idx="34" hasCustomPrompt="1"/>
          </p:nvPr>
        </p:nvSpPr>
        <p:spPr>
          <a:xfrm>
            <a:off x="1465609" y="2023413"/>
            <a:ext cx="2752023" cy="896112"/>
          </a:xfrm>
        </p:spPr>
        <p:txBody>
          <a:bodyPr lIns="0" rIns="0" bIns="0" anchor="ctr" anchorCtr="0">
            <a:normAutofit/>
          </a:bodyPr>
          <a:lstStyle>
            <a:lvl1pPr marL="0" indent="0">
              <a:spcBef>
                <a:spcPts val="0"/>
              </a:spcBef>
              <a:buNone/>
              <a:defRPr lang="en-US" sz="20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Master text</a:t>
            </a:r>
            <a:br>
              <a:rPr lang="en-US" dirty="0"/>
            </a:br>
            <a:r>
              <a:rPr lang="en-US" dirty="0"/>
              <a:t>styles</a:t>
            </a:r>
          </a:p>
        </p:txBody>
      </p:sp>
      <p:sp>
        <p:nvSpPr>
          <p:cNvPr id="23" name="Text Placeholder 3">
            <a:extLst>
              <a:ext uri="{FF2B5EF4-FFF2-40B4-BE49-F238E27FC236}">
                <a16:creationId xmlns:a16="http://schemas.microsoft.com/office/drawing/2014/main" id="{6C0E2C30-6E91-49DE-B7A1-6E32A19EC81D}"/>
              </a:ext>
            </a:extLst>
          </p:cNvPr>
          <p:cNvSpPr>
            <a:spLocks noGrp="1"/>
          </p:cNvSpPr>
          <p:nvPr>
            <p:ph type="body" sz="half" idx="36"/>
          </p:nvPr>
        </p:nvSpPr>
        <p:spPr>
          <a:xfrm>
            <a:off x="2512629" y="3054194"/>
            <a:ext cx="1623978" cy="519503"/>
          </a:xfrm>
        </p:spPr>
        <p:txBody>
          <a:bodyPr lIns="0" tIns="0" rIns="91440" bIns="0" anchor="t" anchorCtr="0">
            <a:normAutofit/>
          </a:bodyPr>
          <a:lstStyle>
            <a:lvl1pPr marL="0" indent="0">
              <a:lnSpc>
                <a:spcPct val="100000"/>
              </a:lnSpc>
              <a:spcBef>
                <a:spcPts val="0"/>
              </a:spcBef>
              <a:buNone/>
              <a:defRPr lang="en-US" sz="1400"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0"/>
              </a:spcBef>
              <a:buFont typeface="Arial" panose="020B0604020202020204" pitchFamily="34" charset="0"/>
              <a:buNone/>
            </a:pPr>
            <a:r>
              <a:rPr lang="en-US"/>
              <a:t>Edit Master text styles</a:t>
            </a:r>
          </a:p>
        </p:txBody>
      </p:sp>
      <p:sp>
        <p:nvSpPr>
          <p:cNvPr id="24" name="Picture Placeholder 12">
            <a:extLst>
              <a:ext uri="{FF2B5EF4-FFF2-40B4-BE49-F238E27FC236}">
                <a16:creationId xmlns:a16="http://schemas.microsoft.com/office/drawing/2014/main" id="{70BE5E73-C067-492F-BE30-5E3DADAD40EF}"/>
              </a:ext>
            </a:extLst>
          </p:cNvPr>
          <p:cNvSpPr>
            <a:spLocks noGrp="1"/>
          </p:cNvSpPr>
          <p:nvPr>
            <p:ph type="pic" sz="quarter" idx="37"/>
          </p:nvPr>
        </p:nvSpPr>
        <p:spPr>
          <a:xfrm>
            <a:off x="875852" y="3677189"/>
            <a:ext cx="1636776" cy="1618488"/>
          </a:xfrm>
        </p:spPr>
        <p:txBody>
          <a:bodyPr anchor="ctr" anchorCtr="0">
            <a:noAutofit/>
          </a:bodyPr>
          <a:lstStyle>
            <a:lvl1pPr marL="0" indent="0" algn="ctr">
              <a:buNone/>
              <a:defRPr sz="1400">
                <a:solidFill>
                  <a:schemeClr val="tx1"/>
                </a:solidFill>
              </a:defRPr>
            </a:lvl1pPr>
          </a:lstStyle>
          <a:p>
            <a:r>
              <a:rPr lang="en-US"/>
              <a:t>Click icon to add picture</a:t>
            </a:r>
            <a:endParaRPr lang="ru-RU" dirty="0"/>
          </a:p>
        </p:txBody>
      </p:sp>
      <p:sp>
        <p:nvSpPr>
          <p:cNvPr id="25" name="Picture Placeholder 12">
            <a:extLst>
              <a:ext uri="{FF2B5EF4-FFF2-40B4-BE49-F238E27FC236}">
                <a16:creationId xmlns:a16="http://schemas.microsoft.com/office/drawing/2014/main" id="{36A9B448-4FDC-41F7-941E-5BF5A129057A}"/>
              </a:ext>
            </a:extLst>
          </p:cNvPr>
          <p:cNvSpPr>
            <a:spLocks noGrp="1"/>
          </p:cNvSpPr>
          <p:nvPr>
            <p:ph type="pic" sz="quarter" idx="38"/>
          </p:nvPr>
        </p:nvSpPr>
        <p:spPr>
          <a:xfrm>
            <a:off x="2499831" y="3677189"/>
            <a:ext cx="1636776" cy="1618488"/>
          </a:xfrm>
        </p:spPr>
        <p:txBody>
          <a:bodyPr anchor="ctr" anchorCtr="0">
            <a:noAutofit/>
          </a:bodyPr>
          <a:lstStyle>
            <a:lvl1pPr marL="0" indent="0" algn="ctr">
              <a:buNone/>
              <a:defRPr sz="1400">
                <a:solidFill>
                  <a:schemeClr val="tx1"/>
                </a:solidFill>
              </a:defRPr>
            </a:lvl1pPr>
          </a:lstStyle>
          <a:p>
            <a:r>
              <a:rPr lang="en-US"/>
              <a:t>Click icon to add picture</a:t>
            </a:r>
            <a:endParaRPr lang="ru-RU" dirty="0"/>
          </a:p>
        </p:txBody>
      </p:sp>
      <p:sp>
        <p:nvSpPr>
          <p:cNvPr id="26" name="Text Placeholder 3">
            <a:extLst>
              <a:ext uri="{FF2B5EF4-FFF2-40B4-BE49-F238E27FC236}">
                <a16:creationId xmlns:a16="http://schemas.microsoft.com/office/drawing/2014/main" id="{90B3A413-8776-4B3B-931F-C132DAB3A425}"/>
              </a:ext>
            </a:extLst>
          </p:cNvPr>
          <p:cNvSpPr>
            <a:spLocks noGrp="1"/>
          </p:cNvSpPr>
          <p:nvPr>
            <p:ph type="body" sz="half" idx="39"/>
          </p:nvPr>
        </p:nvSpPr>
        <p:spPr>
          <a:xfrm>
            <a:off x="4912823" y="3054194"/>
            <a:ext cx="2113508" cy="519503"/>
          </a:xfrm>
        </p:spPr>
        <p:txBody>
          <a:bodyPr lIns="0" tIns="0" rIns="0" bIns="0" anchor="t" anchorCtr="0">
            <a:normAutofit/>
          </a:bodyPr>
          <a:lstStyle>
            <a:lvl1pPr marL="0" indent="0">
              <a:lnSpc>
                <a:spcPct val="100000"/>
              </a:lnSpc>
              <a:spcBef>
                <a:spcPts val="0"/>
              </a:spcBef>
              <a:buNone/>
              <a:defRPr lang="en-US" sz="1400" i="0" kern="120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0"/>
              </a:spcBef>
              <a:buFont typeface="Arial" panose="020B0604020202020204" pitchFamily="34" charset="0"/>
              <a:buNone/>
            </a:pPr>
            <a:r>
              <a:rPr lang="en-US"/>
              <a:t>Edit Master text styles</a:t>
            </a:r>
          </a:p>
        </p:txBody>
      </p:sp>
      <p:sp>
        <p:nvSpPr>
          <p:cNvPr id="27" name="Text Placeholder 3">
            <a:extLst>
              <a:ext uri="{FF2B5EF4-FFF2-40B4-BE49-F238E27FC236}">
                <a16:creationId xmlns:a16="http://schemas.microsoft.com/office/drawing/2014/main" id="{BAD0CCD5-B712-4DB2-BFE3-4D3461B29F6D}"/>
              </a:ext>
            </a:extLst>
          </p:cNvPr>
          <p:cNvSpPr>
            <a:spLocks noGrp="1"/>
          </p:cNvSpPr>
          <p:nvPr>
            <p:ph type="body" sz="half" idx="40" hasCustomPrompt="1"/>
          </p:nvPr>
        </p:nvSpPr>
        <p:spPr>
          <a:xfrm>
            <a:off x="5575353" y="2023413"/>
            <a:ext cx="1622417" cy="896112"/>
          </a:xfrm>
        </p:spPr>
        <p:txBody>
          <a:bodyPr lIns="0" rIns="0" bIns="0" anchor="ctr" anchorCtr="0">
            <a:normAutofit/>
          </a:bodyPr>
          <a:lstStyle>
            <a:lvl1pPr marL="0" indent="0">
              <a:spcBef>
                <a:spcPts val="0"/>
              </a:spcBef>
              <a:buNone/>
              <a:defRPr lang="en-US" sz="20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Master text</a:t>
            </a:r>
            <a:br>
              <a:rPr lang="en-US" dirty="0"/>
            </a:br>
            <a:r>
              <a:rPr lang="en-US" dirty="0"/>
              <a:t>styles</a:t>
            </a:r>
          </a:p>
        </p:txBody>
      </p:sp>
      <p:sp>
        <p:nvSpPr>
          <p:cNvPr id="28" name="Picture Placeholder 12">
            <a:extLst>
              <a:ext uri="{FF2B5EF4-FFF2-40B4-BE49-F238E27FC236}">
                <a16:creationId xmlns:a16="http://schemas.microsoft.com/office/drawing/2014/main" id="{64125935-B0D3-4ABD-9BBA-A60E46D2C55C}"/>
              </a:ext>
            </a:extLst>
          </p:cNvPr>
          <p:cNvSpPr>
            <a:spLocks noGrp="1"/>
          </p:cNvSpPr>
          <p:nvPr>
            <p:ph type="pic" sz="quarter" idx="43"/>
          </p:nvPr>
        </p:nvSpPr>
        <p:spPr>
          <a:xfrm>
            <a:off x="4912823" y="3677189"/>
            <a:ext cx="2048256" cy="896112"/>
          </a:xfrm>
        </p:spPr>
        <p:txBody>
          <a:bodyPr anchor="ctr" anchorCtr="0">
            <a:noAutofit/>
          </a:bodyPr>
          <a:lstStyle>
            <a:lvl1pPr marL="0" indent="0" algn="ctr">
              <a:buNone/>
              <a:defRPr sz="1400">
                <a:solidFill>
                  <a:schemeClr val="tx1"/>
                </a:solidFill>
              </a:defRPr>
            </a:lvl1pPr>
          </a:lstStyle>
          <a:p>
            <a:r>
              <a:rPr lang="en-US"/>
              <a:t>Click icon to add picture</a:t>
            </a:r>
            <a:endParaRPr lang="ru-RU" dirty="0"/>
          </a:p>
        </p:txBody>
      </p:sp>
      <p:sp>
        <p:nvSpPr>
          <p:cNvPr id="29" name="Text Placeholder 3">
            <a:extLst>
              <a:ext uri="{FF2B5EF4-FFF2-40B4-BE49-F238E27FC236}">
                <a16:creationId xmlns:a16="http://schemas.microsoft.com/office/drawing/2014/main" id="{47D3BA4D-FA26-44C8-B927-E42CC8E67B79}"/>
              </a:ext>
            </a:extLst>
          </p:cNvPr>
          <p:cNvSpPr>
            <a:spLocks noGrp="1"/>
          </p:cNvSpPr>
          <p:nvPr>
            <p:ph type="body" sz="half" idx="45"/>
          </p:nvPr>
        </p:nvSpPr>
        <p:spPr>
          <a:xfrm>
            <a:off x="7873425" y="3054194"/>
            <a:ext cx="2197044" cy="519503"/>
          </a:xfrm>
        </p:spPr>
        <p:txBody>
          <a:bodyPr lIns="0" tIns="0" rIns="0" bIns="0" anchor="t" anchorCtr="0">
            <a:normAutofit/>
          </a:bodyPr>
          <a:lstStyle>
            <a:lvl1pPr marL="0" indent="0">
              <a:lnSpc>
                <a:spcPct val="100000"/>
              </a:lnSpc>
              <a:spcBef>
                <a:spcPts val="0"/>
              </a:spcBef>
              <a:buNone/>
              <a:defRPr lang="en-US" sz="1400" i="0" kern="120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0"/>
              </a:spcBef>
              <a:buFont typeface="Arial" panose="020B0604020202020204" pitchFamily="34" charset="0"/>
              <a:buNone/>
            </a:pPr>
            <a:r>
              <a:rPr lang="en-US"/>
              <a:t>Edit Master text styles</a:t>
            </a:r>
          </a:p>
        </p:txBody>
      </p:sp>
      <p:sp>
        <p:nvSpPr>
          <p:cNvPr id="30" name="Text Placeholder 3">
            <a:extLst>
              <a:ext uri="{FF2B5EF4-FFF2-40B4-BE49-F238E27FC236}">
                <a16:creationId xmlns:a16="http://schemas.microsoft.com/office/drawing/2014/main" id="{2D2A84D7-2523-470B-A3C0-0140355D4F68}"/>
              </a:ext>
            </a:extLst>
          </p:cNvPr>
          <p:cNvSpPr>
            <a:spLocks noGrp="1"/>
          </p:cNvSpPr>
          <p:nvPr>
            <p:ph type="body" sz="half" idx="46" hasCustomPrompt="1"/>
          </p:nvPr>
        </p:nvSpPr>
        <p:spPr>
          <a:xfrm>
            <a:off x="8535245" y="2023413"/>
            <a:ext cx="1622417" cy="896112"/>
          </a:xfrm>
        </p:spPr>
        <p:txBody>
          <a:bodyPr lIns="0" rIns="0" bIns="0" anchor="ctr" anchorCtr="0">
            <a:normAutofit/>
          </a:bodyPr>
          <a:lstStyle>
            <a:lvl1pPr marL="0" indent="0">
              <a:spcBef>
                <a:spcPts val="0"/>
              </a:spcBef>
              <a:buNone/>
              <a:defRPr lang="en-US" sz="20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Master text</a:t>
            </a:r>
            <a:br>
              <a:rPr lang="en-US" dirty="0"/>
            </a:br>
            <a:r>
              <a:rPr lang="en-US" dirty="0"/>
              <a:t>styles</a:t>
            </a:r>
          </a:p>
        </p:txBody>
      </p:sp>
      <p:sp>
        <p:nvSpPr>
          <p:cNvPr id="32" name="Text Placeholder 3">
            <a:extLst>
              <a:ext uri="{FF2B5EF4-FFF2-40B4-BE49-F238E27FC236}">
                <a16:creationId xmlns:a16="http://schemas.microsoft.com/office/drawing/2014/main" id="{55D1A91B-BB99-4DC7-B8F5-55514B49A9D1}"/>
              </a:ext>
            </a:extLst>
          </p:cNvPr>
          <p:cNvSpPr>
            <a:spLocks noGrp="1"/>
          </p:cNvSpPr>
          <p:nvPr>
            <p:ph type="body" sz="half" idx="49"/>
          </p:nvPr>
        </p:nvSpPr>
        <p:spPr>
          <a:xfrm>
            <a:off x="7873424" y="4355259"/>
            <a:ext cx="2197044" cy="519503"/>
          </a:xfrm>
        </p:spPr>
        <p:txBody>
          <a:bodyPr lIns="0" tIns="0" rIns="0" bIns="0" anchor="t" anchorCtr="0">
            <a:normAutofit/>
          </a:bodyPr>
          <a:lstStyle>
            <a:lvl1pPr marL="0" indent="0">
              <a:lnSpc>
                <a:spcPct val="100000"/>
              </a:lnSpc>
              <a:spcBef>
                <a:spcPts val="0"/>
              </a:spcBef>
              <a:buNone/>
              <a:defRPr lang="en-US" sz="1400" i="0" kern="1200" smtClean="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0"/>
              </a:spcBef>
              <a:buFont typeface="Arial" panose="020B0604020202020204" pitchFamily="34" charset="0"/>
              <a:buNone/>
            </a:pPr>
            <a:r>
              <a:rPr lang="en-US"/>
              <a:t>Edit Master text styles</a:t>
            </a:r>
          </a:p>
        </p:txBody>
      </p:sp>
      <p:sp>
        <p:nvSpPr>
          <p:cNvPr id="33" name="Text Placeholder 3">
            <a:extLst>
              <a:ext uri="{FF2B5EF4-FFF2-40B4-BE49-F238E27FC236}">
                <a16:creationId xmlns:a16="http://schemas.microsoft.com/office/drawing/2014/main" id="{FFAB2C75-BBBF-4A4D-A633-7CEFFABAFE32}"/>
              </a:ext>
            </a:extLst>
          </p:cNvPr>
          <p:cNvSpPr>
            <a:spLocks noGrp="1"/>
          </p:cNvSpPr>
          <p:nvPr>
            <p:ph type="body" sz="half" idx="51"/>
          </p:nvPr>
        </p:nvSpPr>
        <p:spPr>
          <a:xfrm>
            <a:off x="4912823" y="4776173"/>
            <a:ext cx="2048256" cy="519503"/>
          </a:xfrm>
        </p:spPr>
        <p:txBody>
          <a:bodyPr lIns="0" tIns="0" rIns="0" bIns="0" anchor="t" anchorCtr="0">
            <a:normAutofit/>
          </a:bodyPr>
          <a:lstStyle>
            <a:lvl1pPr marL="0" indent="0">
              <a:lnSpc>
                <a:spcPct val="100000"/>
              </a:lnSpc>
              <a:spcBef>
                <a:spcPts val="0"/>
              </a:spcBef>
              <a:buNone/>
              <a:defRPr lang="en-US" sz="1400" i="0" kern="1200" smtClean="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0"/>
              </a:spcBef>
              <a:buFont typeface="Arial" panose="020B0604020202020204" pitchFamily="34" charset="0"/>
              <a:buNone/>
            </a:pPr>
            <a:r>
              <a:rPr lang="en-US"/>
              <a:t>Edit Master text styles</a:t>
            </a:r>
          </a:p>
        </p:txBody>
      </p:sp>
      <p:sp>
        <p:nvSpPr>
          <p:cNvPr id="34" name="Text Placeholder 7">
            <a:extLst>
              <a:ext uri="{FF2B5EF4-FFF2-40B4-BE49-F238E27FC236}">
                <a16:creationId xmlns:a16="http://schemas.microsoft.com/office/drawing/2014/main" id="{83CD3289-0FBC-4854-8EB2-ADD41F89CA4F}"/>
              </a:ext>
            </a:extLst>
          </p:cNvPr>
          <p:cNvSpPr>
            <a:spLocks noGrp="1"/>
          </p:cNvSpPr>
          <p:nvPr>
            <p:ph type="body" sz="quarter" idx="25" hasCustomPrompt="1"/>
          </p:nvPr>
        </p:nvSpPr>
        <p:spPr>
          <a:xfrm>
            <a:off x="823358" y="2023413"/>
            <a:ext cx="558402" cy="896112"/>
          </a:xfrm>
        </p:spPr>
        <p:txBody>
          <a:bodyPr lIns="0" tIns="0" rIns="0" bIns="0">
            <a:noAutofit/>
          </a:bodyPr>
          <a:lstStyle>
            <a:lvl1pPr marL="0" indent="0" algn="l">
              <a:buNone/>
              <a:defRPr sz="7000" b="1">
                <a:solidFill>
                  <a:schemeClr val="tx2"/>
                </a:solidFill>
                <a:latin typeface="+mj-lt"/>
                <a:ea typeface="Tahoma" panose="020B0604030504040204" pitchFamily="34" charset="0"/>
                <a:cs typeface="Tahoma" panose="020B0604030504040204" pitchFamily="34" charset="0"/>
              </a:defRPr>
            </a:lvl1pPr>
          </a:lstStyle>
          <a:p>
            <a:pPr lvl="0"/>
            <a:r>
              <a:rPr lang="en-US" dirty="0"/>
              <a:t>1</a:t>
            </a:r>
            <a:endParaRPr lang="ru-RU" dirty="0"/>
          </a:p>
        </p:txBody>
      </p:sp>
      <p:sp>
        <p:nvSpPr>
          <p:cNvPr id="36" name="Text Placeholder 7">
            <a:extLst>
              <a:ext uri="{FF2B5EF4-FFF2-40B4-BE49-F238E27FC236}">
                <a16:creationId xmlns:a16="http://schemas.microsoft.com/office/drawing/2014/main" id="{2F18CD59-6602-4DEC-9B12-412E6BAF9283}"/>
              </a:ext>
            </a:extLst>
          </p:cNvPr>
          <p:cNvSpPr>
            <a:spLocks noGrp="1"/>
          </p:cNvSpPr>
          <p:nvPr>
            <p:ph type="body" sz="quarter" idx="52" hasCustomPrompt="1"/>
          </p:nvPr>
        </p:nvSpPr>
        <p:spPr>
          <a:xfrm>
            <a:off x="4912823" y="2023413"/>
            <a:ext cx="558402" cy="896112"/>
          </a:xfrm>
        </p:spPr>
        <p:txBody>
          <a:bodyPr lIns="0" tIns="0" rIns="0" bIns="0">
            <a:noAutofit/>
          </a:bodyPr>
          <a:lstStyle>
            <a:lvl1pPr marL="0" indent="0" algn="l">
              <a:buNone/>
              <a:defRPr sz="7000" b="1">
                <a:solidFill>
                  <a:schemeClr val="tx2"/>
                </a:solidFill>
                <a:latin typeface="+mj-lt"/>
                <a:ea typeface="Tahoma" panose="020B0604030504040204" pitchFamily="34" charset="0"/>
                <a:cs typeface="Tahoma" panose="020B0604030504040204" pitchFamily="34" charset="0"/>
              </a:defRPr>
            </a:lvl1pPr>
          </a:lstStyle>
          <a:p>
            <a:pPr lvl="0"/>
            <a:r>
              <a:rPr lang="en-US" dirty="0"/>
              <a:t>1</a:t>
            </a:r>
            <a:endParaRPr lang="ru-RU" dirty="0"/>
          </a:p>
        </p:txBody>
      </p:sp>
      <p:sp>
        <p:nvSpPr>
          <p:cNvPr id="37" name="Text Placeholder 7">
            <a:extLst>
              <a:ext uri="{FF2B5EF4-FFF2-40B4-BE49-F238E27FC236}">
                <a16:creationId xmlns:a16="http://schemas.microsoft.com/office/drawing/2014/main" id="{88B09568-0B94-4B51-BE65-A72C65C3D7DA}"/>
              </a:ext>
            </a:extLst>
          </p:cNvPr>
          <p:cNvSpPr>
            <a:spLocks noGrp="1"/>
          </p:cNvSpPr>
          <p:nvPr>
            <p:ph type="body" sz="quarter" idx="53" hasCustomPrompt="1"/>
          </p:nvPr>
        </p:nvSpPr>
        <p:spPr>
          <a:xfrm>
            <a:off x="7873424" y="2023413"/>
            <a:ext cx="558402" cy="896112"/>
          </a:xfrm>
        </p:spPr>
        <p:txBody>
          <a:bodyPr lIns="0" tIns="0" rIns="0" bIns="0">
            <a:noAutofit/>
          </a:bodyPr>
          <a:lstStyle>
            <a:lvl1pPr marL="0" indent="0" algn="l">
              <a:buNone/>
              <a:defRPr sz="7000" b="1">
                <a:solidFill>
                  <a:schemeClr val="tx2"/>
                </a:solidFill>
                <a:latin typeface="+mj-lt"/>
                <a:ea typeface="Tahoma" panose="020B0604030504040204" pitchFamily="34" charset="0"/>
                <a:cs typeface="Tahoma" panose="020B0604030504040204" pitchFamily="34" charset="0"/>
              </a:defRPr>
            </a:lvl1pPr>
          </a:lstStyle>
          <a:p>
            <a:pPr lvl="0"/>
            <a:r>
              <a:rPr lang="en-US" dirty="0"/>
              <a:t>1</a:t>
            </a:r>
            <a:endParaRPr lang="ru-RU" dirty="0"/>
          </a:p>
        </p:txBody>
      </p:sp>
      <p:sp>
        <p:nvSpPr>
          <p:cNvPr id="39" name="Picture Placeholder 13">
            <a:extLst>
              <a:ext uri="{FF2B5EF4-FFF2-40B4-BE49-F238E27FC236}">
                <a16:creationId xmlns:a16="http://schemas.microsoft.com/office/drawing/2014/main" id="{E930664F-8C64-4436-9DD1-1ECED305C6E1}"/>
              </a:ext>
            </a:extLst>
          </p:cNvPr>
          <p:cNvSpPr>
            <a:spLocks noGrp="1"/>
          </p:cNvSpPr>
          <p:nvPr>
            <p:ph type="pic" sz="quarter" idx="16"/>
          </p:nvPr>
        </p:nvSpPr>
        <p:spPr>
          <a:xfrm>
            <a:off x="7873424" y="3677189"/>
            <a:ext cx="2331720" cy="539496"/>
          </a:xfrm>
          <a:ln>
            <a:solidFill>
              <a:srgbClr val="000000">
                <a:alpha val="30196"/>
              </a:srgbClr>
            </a:solidFill>
          </a:ln>
        </p:spPr>
        <p:txBody>
          <a:bodyPr anchor="ctr" anchorCtr="0">
            <a:noAutofit/>
          </a:bodyPr>
          <a:lstStyle>
            <a:lvl1pPr marL="0" indent="0" algn="ctr">
              <a:buNone/>
              <a:defRPr sz="1400">
                <a:solidFill>
                  <a:schemeClr val="tx1"/>
                </a:solidFill>
              </a:defRPr>
            </a:lvl1pPr>
          </a:lstStyle>
          <a:p>
            <a:r>
              <a:rPr lang="en-US"/>
              <a:t>Click icon to add picture</a:t>
            </a:r>
            <a:endParaRPr lang="ru-RU" dirty="0"/>
          </a:p>
        </p:txBody>
      </p:sp>
      <p:sp>
        <p:nvSpPr>
          <p:cNvPr id="40" name="Text Placeholder 3">
            <a:extLst>
              <a:ext uri="{FF2B5EF4-FFF2-40B4-BE49-F238E27FC236}">
                <a16:creationId xmlns:a16="http://schemas.microsoft.com/office/drawing/2014/main" id="{315834F5-9ACD-4898-B96E-8C732881FF01}"/>
              </a:ext>
            </a:extLst>
          </p:cNvPr>
          <p:cNvSpPr>
            <a:spLocks noGrp="1"/>
          </p:cNvSpPr>
          <p:nvPr>
            <p:ph type="body" sz="half" idx="50"/>
          </p:nvPr>
        </p:nvSpPr>
        <p:spPr>
          <a:xfrm>
            <a:off x="2359124" y="5706529"/>
            <a:ext cx="8993089" cy="365122"/>
          </a:xfrm>
        </p:spPr>
        <p:txBody>
          <a:bodyPr lIns="0" tIns="0" rIns="0" bIns="0" anchor="t" anchorCtr="0">
            <a:normAutofit/>
          </a:bodyPr>
          <a:lstStyle>
            <a:lvl1pPr marL="0" indent="0" algn="r">
              <a:lnSpc>
                <a:spcPct val="100000"/>
              </a:lnSpc>
              <a:spcBef>
                <a:spcPts val="0"/>
              </a:spcBef>
              <a:buNone/>
              <a:defRPr lang="en-US" sz="1200" i="1" kern="1200" smtClean="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39938107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4F96FE2-9E77-4834-9C6B-212E1056298F}" type="datetimeFigureOut">
              <a:rPr lang="en-US" smtClean="0"/>
              <a:t>11/29/2018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A428E537-E56B-49CA-B596-52598082FBE8}" type="slidenum">
              <a:rPr lang="en-US" smtClean="0"/>
              <a:t>‹#›</a:t>
            </a:fld>
            <a:endParaRPr lang="en-US" dirty="0"/>
          </a:p>
        </p:txBody>
      </p:sp>
    </p:spTree>
    <p:extLst>
      <p:ext uri="{BB962C8B-B14F-4D97-AF65-F5344CB8AC3E}">
        <p14:creationId xmlns:p14="http://schemas.microsoft.com/office/powerpoint/2010/main" val="16456189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4F96FE2-9E77-4834-9C6B-212E1056298F}" type="datetimeFigureOut">
              <a:rPr lang="en-US" smtClean="0"/>
              <a:t>11/29/2018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A428E537-E56B-49CA-B596-52598082FBE8}" type="slidenum">
              <a:rPr lang="en-US" smtClean="0"/>
              <a:t>‹#›</a:t>
            </a:fld>
            <a:endParaRPr lang="en-US" dirty="0"/>
          </a:p>
        </p:txBody>
      </p:sp>
    </p:spTree>
    <p:extLst>
      <p:ext uri="{BB962C8B-B14F-4D97-AF65-F5344CB8AC3E}">
        <p14:creationId xmlns:p14="http://schemas.microsoft.com/office/powerpoint/2010/main" val="14326417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4F96FE2-9E77-4834-9C6B-212E1056298F}" type="datetimeFigureOut">
              <a:rPr lang="en-US" smtClean="0"/>
              <a:t>11/29/2018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A428E537-E56B-49CA-B596-52598082FBE8}" type="slidenum">
              <a:rPr lang="en-US" smtClean="0"/>
              <a:t>‹#›</a:t>
            </a:fld>
            <a:endParaRPr lang="en-US" dirty="0"/>
          </a:p>
        </p:txBody>
      </p:sp>
    </p:spTree>
    <p:extLst>
      <p:ext uri="{BB962C8B-B14F-4D97-AF65-F5344CB8AC3E}">
        <p14:creationId xmlns:p14="http://schemas.microsoft.com/office/powerpoint/2010/main" val="7533288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23B832CC-E04A-47A7-966D-475AEA6409AB}"/>
              </a:ext>
            </a:extLst>
          </p:cNvPr>
          <p:cNvSpPr>
            <a:spLocks noGrp="1"/>
          </p:cNvSpPr>
          <p:nvPr>
            <p:ph type="pic" sz="quarter" idx="13"/>
          </p:nvPr>
        </p:nvSpPr>
        <p:spPr>
          <a:xfrm>
            <a:off x="4689139" y="2491272"/>
            <a:ext cx="2807036" cy="2804628"/>
          </a:xfrm>
          <a:custGeom>
            <a:avLst/>
            <a:gdLst>
              <a:gd name="connsiteX0" fmla="*/ 1406866 w 2807036"/>
              <a:gd name="connsiteY0" fmla="*/ 0 h 2804628"/>
              <a:gd name="connsiteX1" fmla="*/ 2061159 w 2807036"/>
              <a:gd name="connsiteY1" fmla="*/ 271017 h 2804628"/>
              <a:gd name="connsiteX2" fmla="*/ 2542705 w 2807036"/>
              <a:gd name="connsiteY2" fmla="*/ 752562 h 2804628"/>
              <a:gd name="connsiteX3" fmla="*/ 2796783 w 2807036"/>
              <a:gd name="connsiteY3" fmla="*/ 1230127 h 2804628"/>
              <a:gd name="connsiteX4" fmla="*/ 2807036 w 2807036"/>
              <a:gd name="connsiteY4" fmla="*/ 1301178 h 2804628"/>
              <a:gd name="connsiteX5" fmla="*/ 2807036 w 2807036"/>
              <a:gd name="connsiteY5" fmla="*/ 1512532 h 2804628"/>
              <a:gd name="connsiteX6" fmla="*/ 2796783 w 2807036"/>
              <a:gd name="connsiteY6" fmla="*/ 1583584 h 2804628"/>
              <a:gd name="connsiteX7" fmla="*/ 2542705 w 2807036"/>
              <a:gd name="connsiteY7" fmla="*/ 2061148 h 2804628"/>
              <a:gd name="connsiteX8" fmla="*/ 2061149 w 2807036"/>
              <a:gd name="connsiteY8" fmla="*/ 2542704 h 2804628"/>
              <a:gd name="connsiteX9" fmla="*/ 1583585 w 2807036"/>
              <a:gd name="connsiteY9" fmla="*/ 2796782 h 2804628"/>
              <a:gd name="connsiteX10" fmla="*/ 1529213 w 2807036"/>
              <a:gd name="connsiteY10" fmla="*/ 2804628 h 2804628"/>
              <a:gd name="connsiteX11" fmla="*/ 1284499 w 2807036"/>
              <a:gd name="connsiteY11" fmla="*/ 2804628 h 2804628"/>
              <a:gd name="connsiteX12" fmla="*/ 1230128 w 2807036"/>
              <a:gd name="connsiteY12" fmla="*/ 2796782 h 2804628"/>
              <a:gd name="connsiteX13" fmla="*/ 752563 w 2807036"/>
              <a:gd name="connsiteY13" fmla="*/ 2542704 h 2804628"/>
              <a:gd name="connsiteX14" fmla="*/ 271018 w 2807036"/>
              <a:gd name="connsiteY14" fmla="*/ 2061158 h 2804628"/>
              <a:gd name="connsiteX15" fmla="*/ 271018 w 2807036"/>
              <a:gd name="connsiteY15" fmla="*/ 752572 h 2804628"/>
              <a:gd name="connsiteX16" fmla="*/ 752573 w 2807036"/>
              <a:gd name="connsiteY16" fmla="*/ 271017 h 2804628"/>
              <a:gd name="connsiteX17" fmla="*/ 1406866 w 2807036"/>
              <a:gd name="connsiteY17" fmla="*/ 0 h 2804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07036" h="2804628">
                <a:moveTo>
                  <a:pt x="1406866" y="0"/>
                </a:moveTo>
                <a:cubicBezTo>
                  <a:pt x="1643674" y="0"/>
                  <a:pt x="1880481" y="90339"/>
                  <a:pt x="2061159" y="271017"/>
                </a:cubicBezTo>
                <a:lnTo>
                  <a:pt x="2542705" y="752562"/>
                </a:lnTo>
                <a:cubicBezTo>
                  <a:pt x="2678213" y="888071"/>
                  <a:pt x="2762906" y="1055152"/>
                  <a:pt x="2796783" y="1230127"/>
                </a:cubicBezTo>
                <a:lnTo>
                  <a:pt x="2807036" y="1301178"/>
                </a:lnTo>
                <a:lnTo>
                  <a:pt x="2807036" y="1512532"/>
                </a:lnTo>
                <a:lnTo>
                  <a:pt x="2796783" y="1583584"/>
                </a:lnTo>
                <a:cubicBezTo>
                  <a:pt x="2762906" y="1758558"/>
                  <a:pt x="2678213" y="1925640"/>
                  <a:pt x="2542705" y="2061148"/>
                </a:cubicBezTo>
                <a:lnTo>
                  <a:pt x="2061149" y="2542704"/>
                </a:lnTo>
                <a:cubicBezTo>
                  <a:pt x="1925641" y="2678212"/>
                  <a:pt x="1758559" y="2762905"/>
                  <a:pt x="1583585" y="2796782"/>
                </a:cubicBezTo>
                <a:lnTo>
                  <a:pt x="1529213" y="2804628"/>
                </a:lnTo>
                <a:lnTo>
                  <a:pt x="1284499" y="2804628"/>
                </a:lnTo>
                <a:lnTo>
                  <a:pt x="1230128" y="2796782"/>
                </a:lnTo>
                <a:cubicBezTo>
                  <a:pt x="1055153" y="2762905"/>
                  <a:pt x="888072" y="2678212"/>
                  <a:pt x="752563" y="2542704"/>
                </a:cubicBezTo>
                <a:lnTo>
                  <a:pt x="271018" y="2061158"/>
                </a:lnTo>
                <a:cubicBezTo>
                  <a:pt x="-90339" y="1699802"/>
                  <a:pt x="-90339" y="1113928"/>
                  <a:pt x="271018" y="752572"/>
                </a:cubicBezTo>
                <a:lnTo>
                  <a:pt x="752573" y="271017"/>
                </a:lnTo>
                <a:cubicBezTo>
                  <a:pt x="933252" y="90339"/>
                  <a:pt x="1170059" y="0"/>
                  <a:pt x="1406866" y="0"/>
                </a:cubicBezTo>
                <a:close/>
              </a:path>
            </a:pathLst>
          </a:custGeom>
        </p:spPr>
        <p:txBody>
          <a:bodyPr wrap="square">
            <a:noAutofit/>
          </a:bodyPr>
          <a:lstStyle/>
          <a:p>
            <a:r>
              <a:rPr lang="en-US"/>
              <a:t>Click icon to add picture</a:t>
            </a:r>
            <a:endParaRPr lang="en-US" dirty="0"/>
          </a:p>
        </p:txBody>
      </p:sp>
      <p:sp>
        <p:nvSpPr>
          <p:cNvPr id="2" name="Date Placeholder 1"/>
          <p:cNvSpPr>
            <a:spLocks noGrp="1"/>
          </p:cNvSpPr>
          <p:nvPr>
            <p:ph type="dt" sz="half" idx="10"/>
          </p:nvPr>
        </p:nvSpPr>
        <p:spPr/>
        <p:txBody>
          <a:bodyPr/>
          <a:lstStyle/>
          <a:p>
            <a:fld id="{14F96FE2-9E77-4834-9C6B-212E1056298F}" type="datetimeFigureOut">
              <a:rPr lang="en-US" smtClean="0"/>
              <a:t>11/29/2018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A428E537-E56B-49CA-B596-52598082FBE8}" type="slidenum">
              <a:rPr lang="en-US" smtClean="0"/>
              <a:t>‹#›</a:t>
            </a:fld>
            <a:endParaRPr lang="en-US" dirty="0"/>
          </a:p>
        </p:txBody>
      </p:sp>
      <p:sp>
        <p:nvSpPr>
          <p:cNvPr id="6" name="Freeform: Shape 7">
            <a:extLst>
              <a:ext uri="{FF2B5EF4-FFF2-40B4-BE49-F238E27FC236}">
                <a16:creationId xmlns:a16="http://schemas.microsoft.com/office/drawing/2014/main" id="{23B832CC-E04A-47A7-966D-475AEA6409AB}"/>
              </a:ext>
            </a:extLst>
          </p:cNvPr>
          <p:cNvSpPr>
            <a:spLocks noGrp="1"/>
          </p:cNvSpPr>
          <p:nvPr>
            <p:ph type="pic" sz="quarter" idx="14"/>
          </p:nvPr>
        </p:nvSpPr>
        <p:spPr>
          <a:xfrm>
            <a:off x="1125882" y="2491272"/>
            <a:ext cx="2807036" cy="2804628"/>
          </a:xfrm>
          <a:custGeom>
            <a:avLst/>
            <a:gdLst>
              <a:gd name="connsiteX0" fmla="*/ 1406866 w 2807036"/>
              <a:gd name="connsiteY0" fmla="*/ 0 h 2804628"/>
              <a:gd name="connsiteX1" fmla="*/ 2061159 w 2807036"/>
              <a:gd name="connsiteY1" fmla="*/ 271017 h 2804628"/>
              <a:gd name="connsiteX2" fmla="*/ 2542705 w 2807036"/>
              <a:gd name="connsiteY2" fmla="*/ 752562 h 2804628"/>
              <a:gd name="connsiteX3" fmla="*/ 2796783 w 2807036"/>
              <a:gd name="connsiteY3" fmla="*/ 1230127 h 2804628"/>
              <a:gd name="connsiteX4" fmla="*/ 2807036 w 2807036"/>
              <a:gd name="connsiteY4" fmla="*/ 1301178 h 2804628"/>
              <a:gd name="connsiteX5" fmla="*/ 2807036 w 2807036"/>
              <a:gd name="connsiteY5" fmla="*/ 1512532 h 2804628"/>
              <a:gd name="connsiteX6" fmla="*/ 2796783 w 2807036"/>
              <a:gd name="connsiteY6" fmla="*/ 1583584 h 2804628"/>
              <a:gd name="connsiteX7" fmla="*/ 2542705 w 2807036"/>
              <a:gd name="connsiteY7" fmla="*/ 2061148 h 2804628"/>
              <a:gd name="connsiteX8" fmla="*/ 2061149 w 2807036"/>
              <a:gd name="connsiteY8" fmla="*/ 2542704 h 2804628"/>
              <a:gd name="connsiteX9" fmla="*/ 1583585 w 2807036"/>
              <a:gd name="connsiteY9" fmla="*/ 2796782 h 2804628"/>
              <a:gd name="connsiteX10" fmla="*/ 1529213 w 2807036"/>
              <a:gd name="connsiteY10" fmla="*/ 2804628 h 2804628"/>
              <a:gd name="connsiteX11" fmla="*/ 1284499 w 2807036"/>
              <a:gd name="connsiteY11" fmla="*/ 2804628 h 2804628"/>
              <a:gd name="connsiteX12" fmla="*/ 1230128 w 2807036"/>
              <a:gd name="connsiteY12" fmla="*/ 2796782 h 2804628"/>
              <a:gd name="connsiteX13" fmla="*/ 752563 w 2807036"/>
              <a:gd name="connsiteY13" fmla="*/ 2542704 h 2804628"/>
              <a:gd name="connsiteX14" fmla="*/ 271018 w 2807036"/>
              <a:gd name="connsiteY14" fmla="*/ 2061158 h 2804628"/>
              <a:gd name="connsiteX15" fmla="*/ 271018 w 2807036"/>
              <a:gd name="connsiteY15" fmla="*/ 752572 h 2804628"/>
              <a:gd name="connsiteX16" fmla="*/ 752573 w 2807036"/>
              <a:gd name="connsiteY16" fmla="*/ 271017 h 2804628"/>
              <a:gd name="connsiteX17" fmla="*/ 1406866 w 2807036"/>
              <a:gd name="connsiteY17" fmla="*/ 0 h 2804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07036" h="2804628">
                <a:moveTo>
                  <a:pt x="1406866" y="0"/>
                </a:moveTo>
                <a:cubicBezTo>
                  <a:pt x="1643674" y="0"/>
                  <a:pt x="1880481" y="90339"/>
                  <a:pt x="2061159" y="271017"/>
                </a:cubicBezTo>
                <a:lnTo>
                  <a:pt x="2542705" y="752562"/>
                </a:lnTo>
                <a:cubicBezTo>
                  <a:pt x="2678213" y="888071"/>
                  <a:pt x="2762906" y="1055152"/>
                  <a:pt x="2796783" y="1230127"/>
                </a:cubicBezTo>
                <a:lnTo>
                  <a:pt x="2807036" y="1301178"/>
                </a:lnTo>
                <a:lnTo>
                  <a:pt x="2807036" y="1512532"/>
                </a:lnTo>
                <a:lnTo>
                  <a:pt x="2796783" y="1583584"/>
                </a:lnTo>
                <a:cubicBezTo>
                  <a:pt x="2762906" y="1758558"/>
                  <a:pt x="2678213" y="1925640"/>
                  <a:pt x="2542705" y="2061148"/>
                </a:cubicBezTo>
                <a:lnTo>
                  <a:pt x="2061149" y="2542704"/>
                </a:lnTo>
                <a:cubicBezTo>
                  <a:pt x="1925641" y="2678212"/>
                  <a:pt x="1758559" y="2762905"/>
                  <a:pt x="1583585" y="2796782"/>
                </a:cubicBezTo>
                <a:lnTo>
                  <a:pt x="1529213" y="2804628"/>
                </a:lnTo>
                <a:lnTo>
                  <a:pt x="1284499" y="2804628"/>
                </a:lnTo>
                <a:lnTo>
                  <a:pt x="1230128" y="2796782"/>
                </a:lnTo>
                <a:cubicBezTo>
                  <a:pt x="1055153" y="2762905"/>
                  <a:pt x="888072" y="2678212"/>
                  <a:pt x="752563" y="2542704"/>
                </a:cubicBezTo>
                <a:lnTo>
                  <a:pt x="271018" y="2061158"/>
                </a:lnTo>
                <a:cubicBezTo>
                  <a:pt x="-90339" y="1699802"/>
                  <a:pt x="-90339" y="1113928"/>
                  <a:pt x="271018" y="752572"/>
                </a:cubicBezTo>
                <a:lnTo>
                  <a:pt x="752573" y="271017"/>
                </a:lnTo>
                <a:cubicBezTo>
                  <a:pt x="933252" y="90339"/>
                  <a:pt x="1170059" y="0"/>
                  <a:pt x="1406866" y="0"/>
                </a:cubicBezTo>
                <a:close/>
              </a:path>
            </a:pathLst>
          </a:custGeom>
        </p:spPr>
        <p:txBody>
          <a:bodyPr wrap="square">
            <a:noAutofit/>
          </a:bodyPr>
          <a:lstStyle/>
          <a:p>
            <a:r>
              <a:rPr lang="en-US"/>
              <a:t>Click icon to add picture</a:t>
            </a:r>
            <a:endParaRPr lang="en-US" dirty="0"/>
          </a:p>
        </p:txBody>
      </p:sp>
      <p:sp>
        <p:nvSpPr>
          <p:cNvPr id="7" name="Freeform: Shape 7">
            <a:extLst>
              <a:ext uri="{FF2B5EF4-FFF2-40B4-BE49-F238E27FC236}">
                <a16:creationId xmlns:a16="http://schemas.microsoft.com/office/drawing/2014/main" id="{23B832CC-E04A-47A7-966D-475AEA6409AB}"/>
              </a:ext>
            </a:extLst>
          </p:cNvPr>
          <p:cNvSpPr>
            <a:spLocks noGrp="1"/>
          </p:cNvSpPr>
          <p:nvPr>
            <p:ph type="pic" sz="quarter" idx="15"/>
          </p:nvPr>
        </p:nvSpPr>
        <p:spPr>
          <a:xfrm>
            <a:off x="8252396" y="2491272"/>
            <a:ext cx="2807036" cy="2804628"/>
          </a:xfrm>
          <a:custGeom>
            <a:avLst/>
            <a:gdLst>
              <a:gd name="connsiteX0" fmla="*/ 1406866 w 2807036"/>
              <a:gd name="connsiteY0" fmla="*/ 0 h 2804628"/>
              <a:gd name="connsiteX1" fmla="*/ 2061159 w 2807036"/>
              <a:gd name="connsiteY1" fmla="*/ 271017 h 2804628"/>
              <a:gd name="connsiteX2" fmla="*/ 2542705 w 2807036"/>
              <a:gd name="connsiteY2" fmla="*/ 752562 h 2804628"/>
              <a:gd name="connsiteX3" fmla="*/ 2796783 w 2807036"/>
              <a:gd name="connsiteY3" fmla="*/ 1230127 h 2804628"/>
              <a:gd name="connsiteX4" fmla="*/ 2807036 w 2807036"/>
              <a:gd name="connsiteY4" fmla="*/ 1301178 h 2804628"/>
              <a:gd name="connsiteX5" fmla="*/ 2807036 w 2807036"/>
              <a:gd name="connsiteY5" fmla="*/ 1512532 h 2804628"/>
              <a:gd name="connsiteX6" fmla="*/ 2796783 w 2807036"/>
              <a:gd name="connsiteY6" fmla="*/ 1583584 h 2804628"/>
              <a:gd name="connsiteX7" fmla="*/ 2542705 w 2807036"/>
              <a:gd name="connsiteY7" fmla="*/ 2061148 h 2804628"/>
              <a:gd name="connsiteX8" fmla="*/ 2061149 w 2807036"/>
              <a:gd name="connsiteY8" fmla="*/ 2542704 h 2804628"/>
              <a:gd name="connsiteX9" fmla="*/ 1583585 w 2807036"/>
              <a:gd name="connsiteY9" fmla="*/ 2796782 h 2804628"/>
              <a:gd name="connsiteX10" fmla="*/ 1529213 w 2807036"/>
              <a:gd name="connsiteY10" fmla="*/ 2804628 h 2804628"/>
              <a:gd name="connsiteX11" fmla="*/ 1284499 w 2807036"/>
              <a:gd name="connsiteY11" fmla="*/ 2804628 h 2804628"/>
              <a:gd name="connsiteX12" fmla="*/ 1230128 w 2807036"/>
              <a:gd name="connsiteY12" fmla="*/ 2796782 h 2804628"/>
              <a:gd name="connsiteX13" fmla="*/ 752563 w 2807036"/>
              <a:gd name="connsiteY13" fmla="*/ 2542704 h 2804628"/>
              <a:gd name="connsiteX14" fmla="*/ 271018 w 2807036"/>
              <a:gd name="connsiteY14" fmla="*/ 2061158 h 2804628"/>
              <a:gd name="connsiteX15" fmla="*/ 271018 w 2807036"/>
              <a:gd name="connsiteY15" fmla="*/ 752572 h 2804628"/>
              <a:gd name="connsiteX16" fmla="*/ 752573 w 2807036"/>
              <a:gd name="connsiteY16" fmla="*/ 271017 h 2804628"/>
              <a:gd name="connsiteX17" fmla="*/ 1406866 w 2807036"/>
              <a:gd name="connsiteY17" fmla="*/ 0 h 2804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07036" h="2804628">
                <a:moveTo>
                  <a:pt x="1406866" y="0"/>
                </a:moveTo>
                <a:cubicBezTo>
                  <a:pt x="1643674" y="0"/>
                  <a:pt x="1880481" y="90339"/>
                  <a:pt x="2061159" y="271017"/>
                </a:cubicBezTo>
                <a:lnTo>
                  <a:pt x="2542705" y="752562"/>
                </a:lnTo>
                <a:cubicBezTo>
                  <a:pt x="2678213" y="888071"/>
                  <a:pt x="2762906" y="1055152"/>
                  <a:pt x="2796783" y="1230127"/>
                </a:cubicBezTo>
                <a:lnTo>
                  <a:pt x="2807036" y="1301178"/>
                </a:lnTo>
                <a:lnTo>
                  <a:pt x="2807036" y="1512532"/>
                </a:lnTo>
                <a:lnTo>
                  <a:pt x="2796783" y="1583584"/>
                </a:lnTo>
                <a:cubicBezTo>
                  <a:pt x="2762906" y="1758558"/>
                  <a:pt x="2678213" y="1925640"/>
                  <a:pt x="2542705" y="2061148"/>
                </a:cubicBezTo>
                <a:lnTo>
                  <a:pt x="2061149" y="2542704"/>
                </a:lnTo>
                <a:cubicBezTo>
                  <a:pt x="1925641" y="2678212"/>
                  <a:pt x="1758559" y="2762905"/>
                  <a:pt x="1583585" y="2796782"/>
                </a:cubicBezTo>
                <a:lnTo>
                  <a:pt x="1529213" y="2804628"/>
                </a:lnTo>
                <a:lnTo>
                  <a:pt x="1284499" y="2804628"/>
                </a:lnTo>
                <a:lnTo>
                  <a:pt x="1230128" y="2796782"/>
                </a:lnTo>
                <a:cubicBezTo>
                  <a:pt x="1055153" y="2762905"/>
                  <a:pt x="888072" y="2678212"/>
                  <a:pt x="752563" y="2542704"/>
                </a:cubicBezTo>
                <a:lnTo>
                  <a:pt x="271018" y="2061158"/>
                </a:lnTo>
                <a:cubicBezTo>
                  <a:pt x="-90339" y="1699802"/>
                  <a:pt x="-90339" y="1113928"/>
                  <a:pt x="271018" y="752572"/>
                </a:cubicBezTo>
                <a:lnTo>
                  <a:pt x="752573" y="271017"/>
                </a:lnTo>
                <a:cubicBezTo>
                  <a:pt x="933252" y="90339"/>
                  <a:pt x="1170059" y="0"/>
                  <a:pt x="1406866" y="0"/>
                </a:cubicBezTo>
                <a:close/>
              </a:path>
            </a:pathLst>
          </a:custGeom>
        </p:spPr>
        <p:txBody>
          <a:bodyPr wrap="square">
            <a:noAutofit/>
          </a:bodyPr>
          <a:lstStyle/>
          <a:p>
            <a:r>
              <a:rPr lang="en-US"/>
              <a:t>Click icon to add picture</a:t>
            </a:r>
            <a:endParaRPr lang="en-US" dirty="0"/>
          </a:p>
        </p:txBody>
      </p:sp>
    </p:spTree>
    <p:extLst>
      <p:ext uri="{BB962C8B-B14F-4D97-AF65-F5344CB8AC3E}">
        <p14:creationId xmlns:p14="http://schemas.microsoft.com/office/powerpoint/2010/main" val="15969959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14F96FE2-9E77-4834-9C6B-212E1056298F}" type="datetimeFigureOut">
              <a:rPr lang="en-US" smtClean="0"/>
              <a:t>11/29/2018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428E537-E56B-49CA-B596-52598082FBE8}" type="slidenum">
              <a:rPr lang="en-US" smtClean="0"/>
              <a:t>‹#›</a:t>
            </a:fld>
            <a:endParaRPr lang="en-US" dirty="0"/>
          </a:p>
        </p:txBody>
      </p:sp>
    </p:spTree>
    <p:extLst>
      <p:ext uri="{BB962C8B-B14F-4D97-AF65-F5344CB8AC3E}">
        <p14:creationId xmlns:p14="http://schemas.microsoft.com/office/powerpoint/2010/main" val="40015944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18" Type="http://schemas.openxmlformats.org/officeDocument/2006/relationships/slideLayout" Target="../slideLayouts/slideLayout30.xml"/><Relationship Id="rId26" Type="http://schemas.openxmlformats.org/officeDocument/2006/relationships/slideLayout" Target="../slideLayouts/slideLayout38.xml"/><Relationship Id="rId3" Type="http://schemas.openxmlformats.org/officeDocument/2006/relationships/slideLayout" Target="../slideLayouts/slideLayout15.xml"/><Relationship Id="rId21" Type="http://schemas.openxmlformats.org/officeDocument/2006/relationships/slideLayout" Target="../slideLayouts/slideLayout33.xml"/><Relationship Id="rId34" Type="http://schemas.openxmlformats.org/officeDocument/2006/relationships/slideLayout" Target="../slideLayouts/slideLayout46.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slideLayout" Target="../slideLayouts/slideLayout29.xml"/><Relationship Id="rId25" Type="http://schemas.openxmlformats.org/officeDocument/2006/relationships/slideLayout" Target="../slideLayouts/slideLayout37.xml"/><Relationship Id="rId33" Type="http://schemas.openxmlformats.org/officeDocument/2006/relationships/slideLayout" Target="../slideLayouts/slideLayout45.xml"/><Relationship Id="rId2" Type="http://schemas.openxmlformats.org/officeDocument/2006/relationships/slideLayout" Target="../slideLayouts/slideLayout14.xml"/><Relationship Id="rId16" Type="http://schemas.openxmlformats.org/officeDocument/2006/relationships/slideLayout" Target="../slideLayouts/slideLayout28.xml"/><Relationship Id="rId20" Type="http://schemas.openxmlformats.org/officeDocument/2006/relationships/slideLayout" Target="../slideLayouts/slideLayout32.xml"/><Relationship Id="rId29" Type="http://schemas.openxmlformats.org/officeDocument/2006/relationships/slideLayout" Target="../slideLayouts/slideLayout41.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24" Type="http://schemas.openxmlformats.org/officeDocument/2006/relationships/slideLayout" Target="../slideLayouts/slideLayout36.xml"/><Relationship Id="rId32" Type="http://schemas.openxmlformats.org/officeDocument/2006/relationships/slideLayout" Target="../slideLayouts/slideLayout44.xml"/><Relationship Id="rId37" Type="http://schemas.openxmlformats.org/officeDocument/2006/relationships/theme" Target="../theme/theme2.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23" Type="http://schemas.openxmlformats.org/officeDocument/2006/relationships/slideLayout" Target="../slideLayouts/slideLayout35.xml"/><Relationship Id="rId28" Type="http://schemas.openxmlformats.org/officeDocument/2006/relationships/slideLayout" Target="../slideLayouts/slideLayout40.xml"/><Relationship Id="rId36" Type="http://schemas.openxmlformats.org/officeDocument/2006/relationships/slideLayout" Target="../slideLayouts/slideLayout48.xml"/><Relationship Id="rId10" Type="http://schemas.openxmlformats.org/officeDocument/2006/relationships/slideLayout" Target="../slideLayouts/slideLayout22.xml"/><Relationship Id="rId19" Type="http://schemas.openxmlformats.org/officeDocument/2006/relationships/slideLayout" Target="../slideLayouts/slideLayout31.xml"/><Relationship Id="rId31" Type="http://schemas.openxmlformats.org/officeDocument/2006/relationships/slideLayout" Target="../slideLayouts/slideLayout43.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 Id="rId22" Type="http://schemas.openxmlformats.org/officeDocument/2006/relationships/slideLayout" Target="../slideLayouts/slideLayout34.xml"/><Relationship Id="rId27" Type="http://schemas.openxmlformats.org/officeDocument/2006/relationships/slideLayout" Target="../slideLayouts/slideLayout39.xml"/><Relationship Id="rId30" Type="http://schemas.openxmlformats.org/officeDocument/2006/relationships/slideLayout" Target="../slideLayouts/slideLayout42.xml"/><Relationship Id="rId35" Type="http://schemas.openxmlformats.org/officeDocument/2006/relationships/slideLayout" Target="../slideLayouts/slideLayout4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4F96FE2-9E77-4834-9C6B-212E1056298F}" type="datetimeFigureOut">
              <a:rPr lang="en-US" smtClean="0"/>
              <a:t>11/29/2018</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28E537-E56B-49CA-B596-52598082FBE8}" type="slidenum">
              <a:rPr lang="en-US" smtClean="0"/>
              <a:t>‹#›</a:t>
            </a:fld>
            <a:endParaRPr lang="en-US" dirty="0"/>
          </a:p>
        </p:txBody>
      </p:sp>
    </p:spTree>
    <p:extLst>
      <p:ext uri="{BB962C8B-B14F-4D97-AF65-F5344CB8AC3E}">
        <p14:creationId xmlns:p14="http://schemas.microsoft.com/office/powerpoint/2010/main" val="284475933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4" r:id="rId8"/>
    <p:sldLayoutId id="2147483680" r:id="rId9"/>
    <p:sldLayoutId id="2147483681" r:id="rId10"/>
    <p:sldLayoutId id="2147483682" r:id="rId11"/>
    <p:sldLayoutId id="214748368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D929453-E4C7-46CA-BEF5-0E2A92C8EE8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b="1" noProof="0" dirty="0"/>
              <a:t>CLICK TO EDIT MASTER TITLE</a:t>
            </a:r>
            <a:endParaRPr lang="en-US" noProof="0" dirty="0"/>
          </a:p>
        </p:txBody>
      </p:sp>
      <p:sp>
        <p:nvSpPr>
          <p:cNvPr id="3" name="Text Placeholder 2">
            <a:extLst>
              <a:ext uri="{FF2B5EF4-FFF2-40B4-BE49-F238E27FC236}">
                <a16:creationId xmlns:a16="http://schemas.microsoft.com/office/drawing/2014/main" id="{A92ADBBF-AAD4-4971-A7E7-A5D5720D4237}"/>
              </a:ext>
            </a:extLst>
          </p:cNvPr>
          <p:cNvSpPr>
            <a:spLocks noGrp="1"/>
          </p:cNvSpPr>
          <p:nvPr>
            <p:ph type="body" idx="1"/>
          </p:nvPr>
        </p:nvSpPr>
        <p:spPr>
          <a:xfrm>
            <a:off x="838200" y="1825625"/>
            <a:ext cx="10515600" cy="4117975"/>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ru-RU" dirty="0"/>
          </a:p>
        </p:txBody>
      </p:sp>
      <p:sp>
        <p:nvSpPr>
          <p:cNvPr id="4" name="Date Placeholder 3">
            <a:extLst>
              <a:ext uri="{FF2B5EF4-FFF2-40B4-BE49-F238E27FC236}">
                <a16:creationId xmlns:a16="http://schemas.microsoft.com/office/drawing/2014/main" id="{43DB9995-22AA-4982-8BC6-63933E69EE43}"/>
              </a:ext>
            </a:extLst>
          </p:cNvPr>
          <p:cNvSpPr>
            <a:spLocks noGrp="1"/>
          </p:cNvSpPr>
          <p:nvPr>
            <p:ph type="dt" sz="half" idx="2"/>
          </p:nvPr>
        </p:nvSpPr>
        <p:spPr>
          <a:xfrm>
            <a:off x="838200" y="6095571"/>
            <a:ext cx="2743200" cy="225970"/>
          </a:xfrm>
          <a:prstGeom prst="rect">
            <a:avLst/>
          </a:prstGeom>
        </p:spPr>
        <p:txBody>
          <a:bodyPr vert="horz" lIns="0" tIns="0" rIns="0" bIns="0" rtlCol="0" anchor="b" anchorCtr="0"/>
          <a:lstStyle>
            <a:lvl1pPr algn="l">
              <a:defRPr sz="1000" i="0">
                <a:solidFill>
                  <a:schemeClr val="tx2"/>
                </a:solidFill>
              </a:defRPr>
            </a:lvl1pPr>
          </a:lstStyle>
          <a:p>
            <a:r>
              <a:rPr lang="en-US" dirty="0"/>
              <a:t>MM.DD.20XX</a:t>
            </a:r>
            <a:endParaRPr lang="ru-RU" dirty="0"/>
          </a:p>
        </p:txBody>
      </p:sp>
      <p:sp>
        <p:nvSpPr>
          <p:cNvPr id="5" name="Footer Placeholder 4">
            <a:extLst>
              <a:ext uri="{FF2B5EF4-FFF2-40B4-BE49-F238E27FC236}">
                <a16:creationId xmlns:a16="http://schemas.microsoft.com/office/drawing/2014/main" id="{9A7B33D2-B564-49D1-84C1-0C8A19C2E6DE}"/>
              </a:ext>
            </a:extLst>
          </p:cNvPr>
          <p:cNvSpPr>
            <a:spLocks noGrp="1"/>
          </p:cNvSpPr>
          <p:nvPr>
            <p:ph type="ftr" sz="quarter" idx="3"/>
          </p:nvPr>
        </p:nvSpPr>
        <p:spPr>
          <a:xfrm>
            <a:off x="839788" y="6336289"/>
            <a:ext cx="2741612" cy="225969"/>
          </a:xfrm>
          <a:prstGeom prst="rect">
            <a:avLst/>
          </a:prstGeom>
        </p:spPr>
        <p:txBody>
          <a:bodyPr vert="horz" lIns="0" tIns="0" rIns="0" bIns="0" rtlCol="0" anchor="t" anchorCtr="0"/>
          <a:lstStyle>
            <a:lvl1pPr algn="l">
              <a:defRPr sz="1000" i="0">
                <a:solidFill>
                  <a:schemeClr val="tx2"/>
                </a:solidFill>
              </a:defRPr>
            </a:lvl1pPr>
          </a:lstStyle>
          <a:p>
            <a:r>
              <a:rPr lang="en-US" dirty="0"/>
              <a:t>ADD A FOOTER</a:t>
            </a:r>
            <a:endParaRPr lang="ru-RU" dirty="0"/>
          </a:p>
        </p:txBody>
      </p:sp>
      <p:sp>
        <p:nvSpPr>
          <p:cNvPr id="6" name="Slide Number Placeholder 5">
            <a:extLst>
              <a:ext uri="{FF2B5EF4-FFF2-40B4-BE49-F238E27FC236}">
                <a16:creationId xmlns:a16="http://schemas.microsoft.com/office/drawing/2014/main" id="{E7594BD2-D6A7-476C-B277-0BD3FFADCDA3}"/>
              </a:ext>
            </a:extLst>
          </p:cNvPr>
          <p:cNvSpPr>
            <a:spLocks noGrp="1"/>
          </p:cNvSpPr>
          <p:nvPr>
            <p:ph type="sldNum" sz="quarter" idx="4"/>
          </p:nvPr>
        </p:nvSpPr>
        <p:spPr>
          <a:xfrm>
            <a:off x="11087100" y="6262758"/>
            <a:ext cx="266700" cy="225969"/>
          </a:xfrm>
          <a:prstGeom prst="rect">
            <a:avLst/>
          </a:prstGeom>
        </p:spPr>
        <p:txBody>
          <a:bodyPr vert="horz" lIns="0" tIns="0" rIns="0" bIns="0" rtlCol="0" anchor="t" anchorCtr="0"/>
          <a:lstStyle>
            <a:lvl1pPr algn="ctr">
              <a:defRPr sz="1000" b="1" i="0">
                <a:solidFill>
                  <a:srgbClr val="006F83"/>
                </a:solidFill>
              </a:defRPr>
            </a:lvl1pPr>
          </a:lstStyle>
          <a:p>
            <a:fld id="{D9BB3731-526F-4638-85F8-715D717FFC12}" type="slidenum">
              <a:rPr lang="ru-RU" smtClean="0"/>
              <a:pPr/>
              <a:t>‹#›</a:t>
            </a:fld>
            <a:endParaRPr lang="ru-RU" dirty="0"/>
          </a:p>
        </p:txBody>
      </p:sp>
    </p:spTree>
    <p:extLst>
      <p:ext uri="{BB962C8B-B14F-4D97-AF65-F5344CB8AC3E}">
        <p14:creationId xmlns:p14="http://schemas.microsoft.com/office/powerpoint/2010/main" val="214508436"/>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 id="2147483700" r:id="rId14"/>
    <p:sldLayoutId id="2147483701" r:id="rId15"/>
    <p:sldLayoutId id="2147483702" r:id="rId16"/>
    <p:sldLayoutId id="2147483703" r:id="rId17"/>
    <p:sldLayoutId id="2147483704" r:id="rId18"/>
    <p:sldLayoutId id="2147483705" r:id="rId19"/>
    <p:sldLayoutId id="2147483706" r:id="rId20"/>
    <p:sldLayoutId id="2147483707" r:id="rId21"/>
    <p:sldLayoutId id="2147483708" r:id="rId22"/>
    <p:sldLayoutId id="2147483709" r:id="rId23"/>
    <p:sldLayoutId id="2147483710" r:id="rId24"/>
    <p:sldLayoutId id="2147483711" r:id="rId25"/>
    <p:sldLayoutId id="2147483712" r:id="rId26"/>
    <p:sldLayoutId id="2147483713" r:id="rId27"/>
    <p:sldLayoutId id="2147483714" r:id="rId28"/>
    <p:sldLayoutId id="2147483715" r:id="rId29"/>
    <p:sldLayoutId id="2147483716" r:id="rId30"/>
    <p:sldLayoutId id="2147483717" r:id="rId31"/>
    <p:sldLayoutId id="2147483718" r:id="rId32"/>
    <p:sldLayoutId id="2147483719" r:id="rId33"/>
    <p:sldLayoutId id="2147483720" r:id="rId34"/>
    <p:sldLayoutId id="2147483721" r:id="rId35"/>
    <p:sldLayoutId id="2147483722" r:id="rId36"/>
  </p:sldLayoutIdLst>
  <p:hf hdr="0"/>
  <p:txStyles>
    <p:title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Clr>
          <a:schemeClr val="bg2"/>
        </a:buClr>
        <a:buFont typeface="Wingdings" pitchFamily="2" charset="2"/>
        <a:buChar char="§"/>
        <a:defRPr sz="24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Clr>
          <a:schemeClr val="bg2"/>
        </a:buClr>
        <a:buFont typeface="Wingdings" pitchFamily="2" charset="2"/>
        <a:buChar char="§"/>
        <a:defRPr sz="20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Clr>
          <a:schemeClr val="bg2"/>
        </a:buClr>
        <a:buFont typeface="Wingdings" pitchFamily="2" charset="2"/>
        <a:buChar char="§"/>
        <a:defRPr sz="18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Clr>
          <a:schemeClr val="bg2"/>
        </a:buClr>
        <a:buFont typeface="Wingdings" pitchFamily="2" charset="2"/>
        <a:buChar char="§"/>
        <a:defRPr sz="16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Clr>
          <a:schemeClr val="bg2"/>
        </a:buClr>
        <a:buFont typeface="Wingdings" pitchFamily="2" charset="2"/>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p15:clr>
            <a:srgbClr val="F26B43"/>
          </p15:clr>
        </p15:guide>
        <p15:guide id="2" pos="7151">
          <p15:clr>
            <a:srgbClr val="F26B43"/>
          </p15:clr>
        </p15:guide>
        <p15:guide id="3" pos="529">
          <p15:clr>
            <a:srgbClr val="F26B43"/>
          </p15:clr>
        </p15:guide>
        <p15:guide id="4" orient="horz" pos="3816">
          <p15:clr>
            <a:srgbClr val="F26B43"/>
          </p15:clr>
        </p15:guide>
        <p15:guide id="5" orient="horz" pos="4065">
          <p15:clr>
            <a:srgbClr val="F26B43"/>
          </p15:clr>
        </p15:guide>
        <p15:guide id="6" orient="horz" pos="482">
          <p15:clr>
            <a:srgbClr val="F26B43"/>
          </p15:clr>
        </p15:guide>
        <p15:guide id="7" pos="3840">
          <p15:clr>
            <a:srgbClr val="F26B43"/>
          </p15:clr>
        </p15:guide>
        <p15:guide id="8" orient="horz" pos="2160">
          <p15:clr>
            <a:srgbClr val="F26B43"/>
          </p15:clr>
        </p15:guide>
        <p15:guide id="9" pos="3318">
          <p15:clr>
            <a:srgbClr val="F26B43"/>
          </p15:clr>
        </p15:guide>
        <p15:guide id="10" pos="438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6.xml"/><Relationship Id="rId5" Type="http://schemas.openxmlformats.org/officeDocument/2006/relationships/image" Target="../media/image9.png"/><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5.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7.xml"/><Relationship Id="rId5" Type="http://schemas.openxmlformats.org/officeDocument/2006/relationships/image" Target="../media/image18.png"/><Relationship Id="rId4" Type="http://schemas.openxmlformats.org/officeDocument/2006/relationships/image" Target="../media/image17.png"/></Relationships>
</file>

<file path=ppt/slides/_rels/slide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7.xml"/><Relationship Id="rId4" Type="http://schemas.openxmlformats.org/officeDocument/2006/relationships/image" Target="../media/image21.png"/></Relationships>
</file>

<file path=ppt/slides/_rels/slide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e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33.xml"/></Relationships>
</file>

<file path=ppt/slides/_rels/slide8.xml.rels><?xml version="1.0" encoding="UTF-8" standalone="yes"?>
<Relationships xmlns="http://schemas.openxmlformats.org/package/2006/relationships"><Relationship Id="rId3" Type="http://schemas.openxmlformats.org/officeDocument/2006/relationships/hyperlink" Target="https://24slides.com/?utm_campaign=mp&amp;utm_medium=ppt&amp;utm_source=pptlink&amp;utm_content=&amp;utm_term=" TargetMode="External"/><Relationship Id="rId2" Type="http://schemas.openxmlformats.org/officeDocument/2006/relationships/image" Target="../media/image22.jpeg"/><Relationship Id="rId1" Type="http://schemas.openxmlformats.org/officeDocument/2006/relationships/slideLayout" Target="../slideLayouts/slideLayout6.xml"/><Relationship Id="rId4" Type="http://schemas.openxmlformats.org/officeDocument/2006/relationships/image" Target="../media/image25.emf"/></Relationships>
</file>

<file path=ppt/slides/_rels/slide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A black and white photo of a city&#10;&#10;Description automatically generated"/>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19" name="Rectangle 18">
            <a:extLst>
              <a:ext uri="{C183D7F6-B498-43B3-948B-1728B52AA6E4}">
                <adec:decorative xmlns:adec="http://schemas.microsoft.com/office/drawing/2017/decorative" val="1"/>
              </a:ext>
            </a:extLst>
          </p:cNvPr>
          <p:cNvSpPr/>
          <p:nvPr/>
        </p:nvSpPr>
        <p:spPr>
          <a:xfrm>
            <a:off x="0" y="0"/>
            <a:ext cx="12192000" cy="6858000"/>
          </a:xfrm>
          <a:prstGeom prst="rect">
            <a:avLst/>
          </a:prstGeom>
          <a:gradFill flip="none" rotWithShape="0">
            <a:gsLst>
              <a:gs pos="100000">
                <a:srgbClr val="1F2229">
                  <a:alpha val="60000"/>
                </a:srgbClr>
              </a:gs>
              <a:gs pos="20000">
                <a:srgbClr val="1F2229">
                  <a:alpha val="91765"/>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p:cNvSpPr txBox="1"/>
          <p:nvPr/>
        </p:nvSpPr>
        <p:spPr>
          <a:xfrm>
            <a:off x="3475093" y="3444079"/>
            <a:ext cx="5241820" cy="677108"/>
          </a:xfrm>
          <a:prstGeom prst="rect">
            <a:avLst/>
          </a:prstGeom>
          <a:noFill/>
        </p:spPr>
        <p:txBody>
          <a:bodyPr wrap="none" lIns="0" tIns="0" rIns="0" bIns="0" rtlCol="0">
            <a:spAutoFit/>
          </a:bodyPr>
          <a:lstStyle/>
          <a:p>
            <a:pPr algn="ctr">
              <a:tabLst>
                <a:tab pos="347663" algn="l"/>
              </a:tabLst>
            </a:pPr>
            <a:r>
              <a:rPr lang="en-US" sz="4400" b="1" dirty="0">
                <a:solidFill>
                  <a:schemeClr val="bg1"/>
                </a:solidFill>
                <a:latin typeface="+mj-lt"/>
              </a:rPr>
              <a:t>KCFED COIN GAME</a:t>
            </a:r>
          </a:p>
        </p:txBody>
      </p:sp>
      <p:sp>
        <p:nvSpPr>
          <p:cNvPr id="21" name="TextBox 20"/>
          <p:cNvSpPr txBox="1"/>
          <p:nvPr/>
        </p:nvSpPr>
        <p:spPr>
          <a:xfrm>
            <a:off x="5207907" y="4150067"/>
            <a:ext cx="1776192" cy="1538883"/>
          </a:xfrm>
          <a:prstGeom prst="rect">
            <a:avLst/>
          </a:prstGeom>
          <a:noFill/>
        </p:spPr>
        <p:txBody>
          <a:bodyPr wrap="none" lIns="0" tIns="0" rIns="0" bIns="0" rtlCol="0">
            <a:spAutoFit/>
          </a:bodyPr>
          <a:lstStyle/>
          <a:p>
            <a:pPr algn="ctr">
              <a:tabLst>
                <a:tab pos="347663" algn="l"/>
              </a:tabLst>
            </a:pPr>
            <a:r>
              <a:rPr lang="en-US" sz="2000" dirty="0">
                <a:solidFill>
                  <a:schemeClr val="bg1"/>
                </a:solidFill>
              </a:rPr>
              <a:t>Demietrius Huff</a:t>
            </a:r>
          </a:p>
          <a:p>
            <a:pPr algn="ctr">
              <a:tabLst>
                <a:tab pos="347663" algn="l"/>
              </a:tabLst>
            </a:pPr>
            <a:r>
              <a:rPr lang="en-US" sz="2000" dirty="0">
                <a:solidFill>
                  <a:schemeClr val="bg1"/>
                </a:solidFill>
              </a:rPr>
              <a:t>Connor Overton</a:t>
            </a:r>
          </a:p>
          <a:p>
            <a:pPr algn="ctr">
              <a:tabLst>
                <a:tab pos="347663" algn="l"/>
              </a:tabLst>
            </a:pPr>
            <a:r>
              <a:rPr lang="en-US" sz="2000" dirty="0">
                <a:solidFill>
                  <a:schemeClr val="bg1"/>
                </a:solidFill>
              </a:rPr>
              <a:t>Peter Copus</a:t>
            </a:r>
          </a:p>
          <a:p>
            <a:pPr algn="ctr">
              <a:tabLst>
                <a:tab pos="347663" algn="l"/>
              </a:tabLst>
            </a:pPr>
            <a:r>
              <a:rPr lang="en-US" sz="2000" dirty="0">
                <a:solidFill>
                  <a:schemeClr val="bg1"/>
                </a:solidFill>
              </a:rPr>
              <a:t>Jason Young</a:t>
            </a:r>
          </a:p>
          <a:p>
            <a:pPr algn="ctr">
              <a:tabLst>
                <a:tab pos="347663" algn="l"/>
              </a:tabLst>
            </a:pPr>
            <a:r>
              <a:rPr lang="en-US" sz="2000" dirty="0">
                <a:solidFill>
                  <a:schemeClr val="bg1"/>
                </a:solidFill>
              </a:rPr>
              <a:t>Alex Anstine</a:t>
            </a:r>
          </a:p>
        </p:txBody>
      </p:sp>
      <p:sp>
        <p:nvSpPr>
          <p:cNvPr id="2" name="Oval 1">
            <a:extLst>
              <a:ext uri="{C183D7F6-B498-43B3-948B-1728B52AA6E4}">
                <adec:decorative xmlns:adec="http://schemas.microsoft.com/office/drawing/2017/decorative" val="1"/>
              </a:ext>
            </a:extLst>
          </p:cNvPr>
          <p:cNvSpPr/>
          <p:nvPr/>
        </p:nvSpPr>
        <p:spPr>
          <a:xfrm>
            <a:off x="5657640" y="2479683"/>
            <a:ext cx="876722" cy="876720"/>
          </a:xfrm>
          <a:prstGeom prst="ellips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0" name="Oval 9">
            <a:extLst>
              <a:ext uri="{C183D7F6-B498-43B3-948B-1728B52AA6E4}">
                <adec:decorative xmlns:adec="http://schemas.microsoft.com/office/drawing/2017/decorative" val="1"/>
              </a:ext>
            </a:extLst>
          </p:cNvPr>
          <p:cNvSpPr/>
          <p:nvPr/>
        </p:nvSpPr>
        <p:spPr>
          <a:xfrm>
            <a:off x="6043971" y="2565407"/>
            <a:ext cx="705274" cy="705272"/>
          </a:xfrm>
          <a:prstGeom prst="ellipse">
            <a:avLst/>
          </a:prstGeom>
          <a:solidFill>
            <a:srgbClr val="43CDD9">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C183D7F6-B498-43B3-948B-1728B52AA6E4}">
                <adec:decorative xmlns:adec="http://schemas.microsoft.com/office/drawing/2017/decorative" val="1"/>
              </a:ext>
            </a:extLst>
          </p:cNvPr>
          <p:cNvSpPr/>
          <p:nvPr/>
        </p:nvSpPr>
        <p:spPr>
          <a:xfrm>
            <a:off x="5442756" y="2565407"/>
            <a:ext cx="705274" cy="705272"/>
          </a:xfrm>
          <a:prstGeom prst="ellipse">
            <a:avLst/>
          </a:prstGeom>
          <a:solidFill>
            <a:srgbClr val="43CDD9">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hidden="1">
            <a:extLst>
              <a:ext uri="{FF2B5EF4-FFF2-40B4-BE49-F238E27FC236}">
                <a16:creationId xmlns:a16="http://schemas.microsoft.com/office/drawing/2014/main" id="{80AA5C56-EC57-4914-8118-68854697E0F3}"/>
              </a:ext>
            </a:extLst>
          </p:cNvPr>
          <p:cNvSpPr>
            <a:spLocks noGrp="1"/>
          </p:cNvSpPr>
          <p:nvPr>
            <p:ph type="title"/>
          </p:nvPr>
        </p:nvSpPr>
        <p:spPr/>
        <p:txBody>
          <a:bodyPr/>
          <a:lstStyle/>
          <a:p>
            <a:r>
              <a:rPr lang="en-US" dirty="0"/>
              <a:t>Slide 1</a:t>
            </a:r>
          </a:p>
        </p:txBody>
      </p:sp>
    </p:spTree>
    <p:extLst>
      <p:ext uri="{BB962C8B-B14F-4D97-AF65-F5344CB8AC3E}">
        <p14:creationId xmlns:p14="http://schemas.microsoft.com/office/powerpoint/2010/main" val="7350828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Freeform 19">
            <a:extLst>
              <a:ext uri="{C183D7F6-B498-43B3-948B-1728B52AA6E4}">
                <adec:decorative xmlns:adec="http://schemas.microsoft.com/office/drawing/2017/decorative" val="1"/>
              </a:ext>
            </a:extLst>
          </p:cNvPr>
          <p:cNvSpPr/>
          <p:nvPr/>
        </p:nvSpPr>
        <p:spPr>
          <a:xfrm rot="2700000">
            <a:off x="11788943" y="6333474"/>
            <a:ext cx="527486" cy="603188"/>
          </a:xfrm>
          <a:custGeom>
            <a:avLst/>
            <a:gdLst>
              <a:gd name="connsiteX0" fmla="*/ 110516 w 889463"/>
              <a:gd name="connsiteY0" fmla="*/ 95275 h 1017114"/>
              <a:gd name="connsiteX1" fmla="*/ 230452 w 889463"/>
              <a:gd name="connsiteY1" fmla="*/ 14411 h 1017114"/>
              <a:gd name="connsiteX2" fmla="*/ 276877 w 889463"/>
              <a:gd name="connsiteY2" fmla="*/ 0 h 1017114"/>
              <a:gd name="connsiteX3" fmla="*/ 889463 w 889463"/>
              <a:gd name="connsiteY3" fmla="*/ 612585 h 1017114"/>
              <a:gd name="connsiteX4" fmla="*/ 484934 w 889463"/>
              <a:gd name="connsiteY4" fmla="*/ 1017114 h 1017114"/>
              <a:gd name="connsiteX5" fmla="*/ 377324 w 889463"/>
              <a:gd name="connsiteY5" fmla="*/ 1017114 h 1017114"/>
              <a:gd name="connsiteX6" fmla="*/ 0 w 889463"/>
              <a:gd name="connsiteY6" fmla="*/ 639790 h 1017114"/>
              <a:gd name="connsiteX7" fmla="*/ 0 w 889463"/>
              <a:gd name="connsiteY7" fmla="*/ 362083 h 1017114"/>
              <a:gd name="connsiteX8" fmla="*/ 110516 w 889463"/>
              <a:gd name="connsiteY8" fmla="*/ 95275 h 1017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9463" h="1017114">
                <a:moveTo>
                  <a:pt x="110516" y="95275"/>
                </a:moveTo>
                <a:cubicBezTo>
                  <a:pt x="144657" y="61133"/>
                  <a:pt x="185310" y="33504"/>
                  <a:pt x="230452" y="14411"/>
                </a:cubicBezTo>
                <a:lnTo>
                  <a:pt x="276877" y="0"/>
                </a:lnTo>
                <a:lnTo>
                  <a:pt x="889463" y="612585"/>
                </a:lnTo>
                <a:lnTo>
                  <a:pt x="484934" y="1017114"/>
                </a:lnTo>
                <a:lnTo>
                  <a:pt x="377324" y="1017114"/>
                </a:lnTo>
                <a:cubicBezTo>
                  <a:pt x="168934" y="1017114"/>
                  <a:pt x="0" y="848180"/>
                  <a:pt x="0" y="639790"/>
                </a:cubicBezTo>
                <a:lnTo>
                  <a:pt x="0" y="362083"/>
                </a:lnTo>
                <a:cubicBezTo>
                  <a:pt x="0" y="257888"/>
                  <a:pt x="42234" y="163556"/>
                  <a:pt x="110516" y="95275"/>
                </a:cubicBez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rgbClr val="98A3AD"/>
              </a:solidFill>
            </a:endParaRPr>
          </a:p>
        </p:txBody>
      </p:sp>
      <p:sp>
        <p:nvSpPr>
          <p:cNvPr id="21" name="TextBox 20"/>
          <p:cNvSpPr txBox="1"/>
          <p:nvPr/>
        </p:nvSpPr>
        <p:spPr>
          <a:xfrm>
            <a:off x="11907454" y="6481180"/>
            <a:ext cx="290464" cy="307777"/>
          </a:xfrm>
          <a:prstGeom prst="rect">
            <a:avLst/>
          </a:prstGeom>
          <a:noFill/>
        </p:spPr>
        <p:txBody>
          <a:bodyPr wrap="none" rtlCol="0">
            <a:spAutoFit/>
          </a:bodyPr>
          <a:lstStyle/>
          <a:p>
            <a:r>
              <a:rPr lang="en-US" sz="1400" b="1" dirty="0">
                <a:solidFill>
                  <a:schemeClr val="bg1"/>
                </a:solidFill>
              </a:rPr>
              <a:t>3</a:t>
            </a:r>
          </a:p>
        </p:txBody>
      </p:sp>
      <p:grpSp>
        <p:nvGrpSpPr>
          <p:cNvPr id="2" name="Group 1">
            <a:extLst>
              <a:ext uri="{FF2B5EF4-FFF2-40B4-BE49-F238E27FC236}">
                <a16:creationId xmlns:a16="http://schemas.microsoft.com/office/drawing/2014/main" id="{4494785E-4C9A-4626-816D-B5F5920DA80C}"/>
              </a:ext>
              <a:ext uri="{C183D7F6-B498-43B3-948B-1728B52AA6E4}">
                <adec:decorative xmlns:adec="http://schemas.microsoft.com/office/drawing/2017/decorative" val="1"/>
              </a:ext>
            </a:extLst>
          </p:cNvPr>
          <p:cNvGrpSpPr/>
          <p:nvPr/>
        </p:nvGrpSpPr>
        <p:grpSpPr>
          <a:xfrm>
            <a:off x="533693" y="1054100"/>
            <a:ext cx="5310652" cy="3278471"/>
            <a:chOff x="825793" y="1362189"/>
            <a:chExt cx="5310652" cy="3278471"/>
          </a:xfrm>
        </p:grpSpPr>
        <p:sp>
          <p:nvSpPr>
            <p:cNvPr id="71" name="TextBox 70"/>
            <p:cNvSpPr txBox="1"/>
            <p:nvPr/>
          </p:nvSpPr>
          <p:spPr>
            <a:xfrm>
              <a:off x="825793" y="2890917"/>
              <a:ext cx="2017681" cy="215444"/>
            </a:xfrm>
            <a:prstGeom prst="rect">
              <a:avLst/>
            </a:prstGeom>
            <a:noFill/>
          </p:spPr>
          <p:txBody>
            <a:bodyPr wrap="square" lIns="0" tIns="0" rIns="0" bIns="0" rtlCol="0">
              <a:spAutoFit/>
            </a:bodyPr>
            <a:lstStyle/>
            <a:p>
              <a:endParaRPr lang="en-US" sz="1400" dirty="0">
                <a:solidFill>
                  <a:srgbClr val="30353F"/>
                </a:solidFill>
              </a:endParaRPr>
            </a:p>
          </p:txBody>
        </p:sp>
        <p:sp>
          <p:nvSpPr>
            <p:cNvPr id="88" name="Rectangle 87"/>
            <p:cNvSpPr/>
            <p:nvPr/>
          </p:nvSpPr>
          <p:spPr>
            <a:xfrm>
              <a:off x="1174451" y="2068093"/>
              <a:ext cx="2205714" cy="702966"/>
            </a:xfrm>
            <a:prstGeom prst="rect">
              <a:avLst/>
            </a:prstGeom>
            <a:gradFill flip="none" rotWithShape="1">
              <a:gsLst>
                <a:gs pos="100000">
                  <a:schemeClr val="bg1"/>
                </a:gs>
                <a:gs pos="54000">
                  <a:srgbClr val="515A6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p:cNvGrpSpPr/>
            <p:nvPr/>
          </p:nvGrpSpPr>
          <p:grpSpPr>
            <a:xfrm>
              <a:off x="825793" y="1362189"/>
              <a:ext cx="884442" cy="1408870"/>
              <a:chOff x="1072536" y="291132"/>
              <a:chExt cx="992326" cy="1580726"/>
            </a:xfrm>
          </p:grpSpPr>
          <p:sp>
            <p:nvSpPr>
              <p:cNvPr id="8" name="Oval 7"/>
              <p:cNvSpPr/>
              <p:nvPr/>
            </p:nvSpPr>
            <p:spPr>
              <a:xfrm>
                <a:off x="1072536" y="1083143"/>
                <a:ext cx="788715" cy="788715"/>
              </a:xfrm>
              <a:prstGeom prst="ellipse">
                <a:avLst/>
              </a:prstGeom>
              <a:solidFill>
                <a:srgbClr val="30353F"/>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Freeform 14"/>
              <p:cNvSpPr>
                <a:spLocks noEditPoints="1"/>
              </p:cNvSpPr>
              <p:nvPr/>
            </p:nvSpPr>
            <p:spPr bwMode="auto">
              <a:xfrm>
                <a:off x="2016067" y="291131"/>
                <a:ext cx="48795" cy="67806"/>
              </a:xfrm>
              <a:custGeom>
                <a:avLst/>
                <a:gdLst>
                  <a:gd name="T0" fmla="*/ 222 w 262"/>
                  <a:gd name="T1" fmla="*/ 0 h 364"/>
                  <a:gd name="T2" fmla="*/ 40 w 262"/>
                  <a:gd name="T3" fmla="*/ 0 h 364"/>
                  <a:gd name="T4" fmla="*/ 0 w 262"/>
                  <a:gd name="T5" fmla="*/ 40 h 364"/>
                  <a:gd name="T6" fmla="*/ 0 w 262"/>
                  <a:gd name="T7" fmla="*/ 324 h 364"/>
                  <a:gd name="T8" fmla="*/ 40 w 262"/>
                  <a:gd name="T9" fmla="*/ 364 h 364"/>
                  <a:gd name="T10" fmla="*/ 222 w 262"/>
                  <a:gd name="T11" fmla="*/ 364 h 364"/>
                  <a:gd name="T12" fmla="*/ 262 w 262"/>
                  <a:gd name="T13" fmla="*/ 324 h 364"/>
                  <a:gd name="T14" fmla="*/ 262 w 262"/>
                  <a:gd name="T15" fmla="*/ 40 h 364"/>
                  <a:gd name="T16" fmla="*/ 222 w 262"/>
                  <a:gd name="T17" fmla="*/ 0 h 364"/>
                  <a:gd name="T18" fmla="*/ 183 w 262"/>
                  <a:gd name="T19" fmla="*/ 285 h 364"/>
                  <a:gd name="T20" fmla="*/ 80 w 262"/>
                  <a:gd name="T21" fmla="*/ 285 h 364"/>
                  <a:gd name="T22" fmla="*/ 80 w 262"/>
                  <a:gd name="T23" fmla="*/ 79 h 364"/>
                  <a:gd name="T24" fmla="*/ 183 w 262"/>
                  <a:gd name="T25" fmla="*/ 79 h 364"/>
                  <a:gd name="T26" fmla="*/ 183 w 262"/>
                  <a:gd name="T27" fmla="*/ 285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62" h="364">
                    <a:moveTo>
                      <a:pt x="222" y="0"/>
                    </a:moveTo>
                    <a:cubicBezTo>
                      <a:pt x="40" y="0"/>
                      <a:pt x="40" y="0"/>
                      <a:pt x="40" y="0"/>
                    </a:cubicBezTo>
                    <a:cubicBezTo>
                      <a:pt x="18" y="0"/>
                      <a:pt x="0" y="18"/>
                      <a:pt x="0" y="40"/>
                    </a:cubicBezTo>
                    <a:cubicBezTo>
                      <a:pt x="0" y="324"/>
                      <a:pt x="0" y="324"/>
                      <a:pt x="0" y="324"/>
                    </a:cubicBezTo>
                    <a:cubicBezTo>
                      <a:pt x="0" y="346"/>
                      <a:pt x="18" y="364"/>
                      <a:pt x="40" y="364"/>
                    </a:cubicBezTo>
                    <a:cubicBezTo>
                      <a:pt x="222" y="364"/>
                      <a:pt x="222" y="364"/>
                      <a:pt x="222" y="364"/>
                    </a:cubicBezTo>
                    <a:cubicBezTo>
                      <a:pt x="244" y="364"/>
                      <a:pt x="262" y="346"/>
                      <a:pt x="262" y="324"/>
                    </a:cubicBezTo>
                    <a:cubicBezTo>
                      <a:pt x="262" y="40"/>
                      <a:pt x="262" y="40"/>
                      <a:pt x="262" y="40"/>
                    </a:cubicBezTo>
                    <a:cubicBezTo>
                      <a:pt x="262" y="18"/>
                      <a:pt x="244" y="0"/>
                      <a:pt x="222" y="0"/>
                    </a:cubicBezTo>
                    <a:close/>
                    <a:moveTo>
                      <a:pt x="183" y="285"/>
                    </a:moveTo>
                    <a:cubicBezTo>
                      <a:pt x="80" y="285"/>
                      <a:pt x="80" y="285"/>
                      <a:pt x="80" y="285"/>
                    </a:cubicBezTo>
                    <a:cubicBezTo>
                      <a:pt x="80" y="79"/>
                      <a:pt x="80" y="79"/>
                      <a:pt x="80" y="79"/>
                    </a:cubicBezTo>
                    <a:cubicBezTo>
                      <a:pt x="183" y="79"/>
                      <a:pt x="183" y="79"/>
                      <a:pt x="183" y="79"/>
                    </a:cubicBezTo>
                    <a:lnTo>
                      <a:pt x="183" y="28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3" name="Group 12"/>
            <p:cNvGrpSpPr/>
            <p:nvPr/>
          </p:nvGrpSpPr>
          <p:grpSpPr>
            <a:xfrm>
              <a:off x="1710234" y="2050794"/>
              <a:ext cx="738985" cy="685153"/>
              <a:chOff x="2081212" y="1108153"/>
              <a:chExt cx="829127" cy="768728"/>
            </a:xfrm>
          </p:grpSpPr>
          <p:sp>
            <p:nvSpPr>
              <p:cNvPr id="27" name="TextBox 26"/>
              <p:cNvSpPr txBox="1"/>
              <p:nvPr/>
            </p:nvSpPr>
            <p:spPr>
              <a:xfrm>
                <a:off x="2081212" y="1108153"/>
                <a:ext cx="829127" cy="552511"/>
              </a:xfrm>
              <a:prstGeom prst="rect">
                <a:avLst/>
              </a:prstGeom>
              <a:noFill/>
            </p:spPr>
            <p:txBody>
              <a:bodyPr wrap="none" lIns="0" tIns="0" rIns="0" bIns="0" rtlCol="0">
                <a:spAutoFit/>
              </a:bodyPr>
              <a:lstStyle/>
              <a:p>
                <a:r>
                  <a:rPr lang="en-US" sz="3200" b="1" dirty="0">
                    <a:solidFill>
                      <a:schemeClr val="bg1"/>
                    </a:solidFill>
                  </a:rPr>
                  <a:t>76%</a:t>
                </a:r>
              </a:p>
            </p:txBody>
          </p:sp>
          <p:sp>
            <p:nvSpPr>
              <p:cNvPr id="50" name="TextBox 49"/>
              <p:cNvSpPr txBox="1"/>
              <p:nvPr/>
            </p:nvSpPr>
            <p:spPr>
              <a:xfrm>
                <a:off x="2081212" y="1600626"/>
                <a:ext cx="661862" cy="276255"/>
              </a:xfrm>
              <a:prstGeom prst="rect">
                <a:avLst/>
              </a:prstGeom>
              <a:noFill/>
            </p:spPr>
            <p:txBody>
              <a:bodyPr wrap="none" lIns="0" tIns="0" rIns="0" bIns="0" rtlCol="0">
                <a:spAutoFit/>
              </a:bodyPr>
              <a:lstStyle/>
              <a:p>
                <a:r>
                  <a:rPr lang="en-US" sz="1600" b="1" dirty="0">
                    <a:solidFill>
                      <a:schemeClr val="bg1"/>
                    </a:solidFill>
                  </a:rPr>
                  <a:t>Mobile</a:t>
                </a:r>
              </a:p>
            </p:txBody>
          </p:sp>
        </p:grpSp>
        <p:sp>
          <p:nvSpPr>
            <p:cNvPr id="91" name="Rectangle 90"/>
            <p:cNvSpPr/>
            <p:nvPr/>
          </p:nvSpPr>
          <p:spPr>
            <a:xfrm>
              <a:off x="1196195" y="3920431"/>
              <a:ext cx="2183970" cy="702966"/>
            </a:xfrm>
            <a:prstGeom prst="rect">
              <a:avLst/>
            </a:prstGeom>
            <a:gradFill flip="none" rotWithShape="1">
              <a:gsLst>
                <a:gs pos="100000">
                  <a:schemeClr val="bg1"/>
                </a:gs>
                <a:gs pos="54000">
                  <a:srgbClr val="DBDBD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7" name="Group 16"/>
            <p:cNvGrpSpPr/>
            <p:nvPr/>
          </p:nvGrpSpPr>
          <p:grpSpPr>
            <a:xfrm>
              <a:off x="844712" y="3920431"/>
              <a:ext cx="702967" cy="702966"/>
              <a:chOff x="1093763" y="3171060"/>
              <a:chExt cx="788715" cy="788715"/>
            </a:xfrm>
          </p:grpSpPr>
          <p:sp>
            <p:nvSpPr>
              <p:cNvPr id="38" name="Oval 37"/>
              <p:cNvSpPr/>
              <p:nvPr/>
            </p:nvSpPr>
            <p:spPr>
              <a:xfrm>
                <a:off x="1093763" y="3171060"/>
                <a:ext cx="788715" cy="788715"/>
              </a:xfrm>
              <a:prstGeom prst="ellipse">
                <a:avLst/>
              </a:prstGeom>
              <a:solidFill>
                <a:srgbClr val="CFCFCF"/>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Freeform 34"/>
              <p:cNvSpPr>
                <a:spLocks noEditPoints="1"/>
              </p:cNvSpPr>
              <p:nvPr/>
            </p:nvSpPr>
            <p:spPr bwMode="auto">
              <a:xfrm>
                <a:off x="1229013" y="3229342"/>
                <a:ext cx="598250" cy="636666"/>
              </a:xfrm>
              <a:custGeom>
                <a:avLst/>
                <a:gdLst>
                  <a:gd name="T0" fmla="*/ 1924 w 2048"/>
                  <a:gd name="T1" fmla="*/ 300 h 2048"/>
                  <a:gd name="T2" fmla="*/ 1324 w 2048"/>
                  <a:gd name="T3" fmla="*/ 300 h 2048"/>
                  <a:gd name="T4" fmla="*/ 1024 w 2048"/>
                  <a:gd name="T5" fmla="*/ 240 h 2048"/>
                  <a:gd name="T6" fmla="*/ 720 w 2048"/>
                  <a:gd name="T7" fmla="*/ 300 h 2048"/>
                  <a:gd name="T8" fmla="*/ 120 w 2048"/>
                  <a:gd name="T9" fmla="*/ 300 h 2048"/>
                  <a:gd name="T10" fmla="*/ 0 w 2048"/>
                  <a:gd name="T11" fmla="*/ 900 h 2048"/>
                  <a:gd name="T12" fmla="*/ 242 w 2048"/>
                  <a:gd name="T13" fmla="*/ 960 h 2048"/>
                  <a:gd name="T14" fmla="*/ 689 w 2048"/>
                  <a:gd name="T15" fmla="*/ 1730 h 2048"/>
                  <a:gd name="T16" fmla="*/ 660 w 2048"/>
                  <a:gd name="T17" fmla="*/ 2048 h 2048"/>
                  <a:gd name="T18" fmla="*/ 1444 w 2048"/>
                  <a:gd name="T19" fmla="*/ 1988 h 2048"/>
                  <a:gd name="T20" fmla="*/ 1804 w 2048"/>
                  <a:gd name="T21" fmla="*/ 1020 h 2048"/>
                  <a:gd name="T22" fmla="*/ 1988 w 2048"/>
                  <a:gd name="T23" fmla="*/ 960 h 2048"/>
                  <a:gd name="T24" fmla="*/ 1819 w 2048"/>
                  <a:gd name="T25" fmla="*/ 527 h 2048"/>
                  <a:gd name="T26" fmla="*/ 1804 w 2048"/>
                  <a:gd name="T27" fmla="*/ 300 h 2048"/>
                  <a:gd name="T28" fmla="*/ 1444 w 2048"/>
                  <a:gd name="T29" fmla="*/ 300 h 2048"/>
                  <a:gd name="T30" fmla="*/ 420 w 2048"/>
                  <a:gd name="T31" fmla="*/ 120 h 2048"/>
                  <a:gd name="T32" fmla="*/ 420 w 2048"/>
                  <a:gd name="T33" fmla="*/ 480 h 2048"/>
                  <a:gd name="T34" fmla="*/ 420 w 2048"/>
                  <a:gd name="T35" fmla="*/ 120 h 2048"/>
                  <a:gd name="T36" fmla="*/ 420 w 2048"/>
                  <a:gd name="T37" fmla="*/ 600 h 2048"/>
                  <a:gd name="T38" fmla="*/ 126 w 2048"/>
                  <a:gd name="T39" fmla="*/ 840 h 2048"/>
                  <a:gd name="T40" fmla="*/ 1024 w 2048"/>
                  <a:gd name="T41" fmla="*/ 1684 h 2048"/>
                  <a:gd name="T42" fmla="*/ 726 w 2048"/>
                  <a:gd name="T43" fmla="*/ 1928 h 2048"/>
                  <a:gd name="T44" fmla="*/ 1024 w 2048"/>
                  <a:gd name="T45" fmla="*/ 1204 h 2048"/>
                  <a:gd name="T46" fmla="*/ 1024 w 2048"/>
                  <a:gd name="T47" fmla="*/ 1564 h 2048"/>
                  <a:gd name="T48" fmla="*/ 1263 w 2048"/>
                  <a:gd name="T49" fmla="*/ 1639 h 2048"/>
                  <a:gd name="T50" fmla="*/ 1324 w 2048"/>
                  <a:gd name="T51" fmla="*/ 1384 h 2048"/>
                  <a:gd name="T52" fmla="*/ 720 w 2048"/>
                  <a:gd name="T53" fmla="*/ 1384 h 2048"/>
                  <a:gd name="T54" fmla="*/ 828 w 2048"/>
                  <a:gd name="T55" fmla="*/ 1613 h 2048"/>
                  <a:gd name="T56" fmla="*/ 360 w 2048"/>
                  <a:gd name="T57" fmla="*/ 1020 h 2048"/>
                  <a:gd name="T58" fmla="*/ 780 w 2048"/>
                  <a:gd name="T59" fmla="*/ 960 h 2048"/>
                  <a:gd name="T60" fmla="*/ 615 w 2048"/>
                  <a:gd name="T61" fmla="*/ 528 h 2048"/>
                  <a:gd name="T62" fmla="*/ 1024 w 2048"/>
                  <a:gd name="T63" fmla="*/ 360 h 2048"/>
                  <a:gd name="T64" fmla="*/ 1429 w 2048"/>
                  <a:gd name="T65" fmla="*/ 528 h 2048"/>
                  <a:gd name="T66" fmla="*/ 1264 w 2048"/>
                  <a:gd name="T67" fmla="*/ 960 h 2048"/>
                  <a:gd name="T68" fmla="*/ 1684 w 2048"/>
                  <a:gd name="T69" fmla="*/ 1020 h 2048"/>
                  <a:gd name="T70" fmla="*/ 1330 w 2048"/>
                  <a:gd name="T71" fmla="*/ 840 h 2048"/>
                  <a:gd name="T72" fmla="*/ 1922 w 2048"/>
                  <a:gd name="T73" fmla="*/ 840 h 2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48" h="2048">
                    <a:moveTo>
                      <a:pt x="1819" y="527"/>
                    </a:moveTo>
                    <a:cubicBezTo>
                      <a:pt x="1883" y="472"/>
                      <a:pt x="1924" y="391"/>
                      <a:pt x="1924" y="300"/>
                    </a:cubicBezTo>
                    <a:cubicBezTo>
                      <a:pt x="1924" y="135"/>
                      <a:pt x="1789" y="0"/>
                      <a:pt x="1624" y="0"/>
                    </a:cubicBezTo>
                    <a:cubicBezTo>
                      <a:pt x="1459" y="0"/>
                      <a:pt x="1324" y="135"/>
                      <a:pt x="1324" y="300"/>
                    </a:cubicBezTo>
                    <a:cubicBezTo>
                      <a:pt x="1324" y="300"/>
                      <a:pt x="1324" y="300"/>
                      <a:pt x="1324" y="300"/>
                    </a:cubicBezTo>
                    <a:cubicBezTo>
                      <a:pt x="1229" y="261"/>
                      <a:pt x="1128" y="240"/>
                      <a:pt x="1024" y="240"/>
                    </a:cubicBezTo>
                    <a:cubicBezTo>
                      <a:pt x="920" y="240"/>
                      <a:pt x="816" y="261"/>
                      <a:pt x="720" y="301"/>
                    </a:cubicBezTo>
                    <a:cubicBezTo>
                      <a:pt x="720" y="300"/>
                      <a:pt x="720" y="300"/>
                      <a:pt x="720" y="300"/>
                    </a:cubicBezTo>
                    <a:cubicBezTo>
                      <a:pt x="720" y="135"/>
                      <a:pt x="585" y="0"/>
                      <a:pt x="420" y="0"/>
                    </a:cubicBezTo>
                    <a:cubicBezTo>
                      <a:pt x="255" y="0"/>
                      <a:pt x="120" y="135"/>
                      <a:pt x="120" y="300"/>
                    </a:cubicBezTo>
                    <a:cubicBezTo>
                      <a:pt x="120" y="391"/>
                      <a:pt x="161" y="473"/>
                      <a:pt x="225" y="528"/>
                    </a:cubicBezTo>
                    <a:cubicBezTo>
                      <a:pt x="91" y="598"/>
                      <a:pt x="0" y="739"/>
                      <a:pt x="0" y="900"/>
                    </a:cubicBezTo>
                    <a:cubicBezTo>
                      <a:pt x="0" y="933"/>
                      <a:pt x="27" y="960"/>
                      <a:pt x="60" y="960"/>
                    </a:cubicBezTo>
                    <a:cubicBezTo>
                      <a:pt x="242" y="960"/>
                      <a:pt x="242" y="960"/>
                      <a:pt x="242" y="960"/>
                    </a:cubicBezTo>
                    <a:cubicBezTo>
                      <a:pt x="241" y="980"/>
                      <a:pt x="240" y="1000"/>
                      <a:pt x="240" y="1020"/>
                    </a:cubicBezTo>
                    <a:cubicBezTo>
                      <a:pt x="240" y="1337"/>
                      <a:pt x="429" y="1608"/>
                      <a:pt x="689" y="1730"/>
                    </a:cubicBezTo>
                    <a:cubicBezTo>
                      <a:pt x="631" y="1804"/>
                      <a:pt x="600" y="1894"/>
                      <a:pt x="600" y="1988"/>
                    </a:cubicBezTo>
                    <a:cubicBezTo>
                      <a:pt x="600" y="2021"/>
                      <a:pt x="627" y="2048"/>
                      <a:pt x="660" y="2048"/>
                    </a:cubicBezTo>
                    <a:cubicBezTo>
                      <a:pt x="1384" y="2048"/>
                      <a:pt x="1384" y="2048"/>
                      <a:pt x="1384" y="2048"/>
                    </a:cubicBezTo>
                    <a:cubicBezTo>
                      <a:pt x="1417" y="2048"/>
                      <a:pt x="1444" y="2021"/>
                      <a:pt x="1444" y="1988"/>
                    </a:cubicBezTo>
                    <a:cubicBezTo>
                      <a:pt x="1444" y="1891"/>
                      <a:pt x="1411" y="1801"/>
                      <a:pt x="1357" y="1729"/>
                    </a:cubicBezTo>
                    <a:cubicBezTo>
                      <a:pt x="1619" y="1605"/>
                      <a:pt x="1804" y="1333"/>
                      <a:pt x="1804" y="1020"/>
                    </a:cubicBezTo>
                    <a:cubicBezTo>
                      <a:pt x="1804" y="1000"/>
                      <a:pt x="1803" y="980"/>
                      <a:pt x="1802" y="960"/>
                    </a:cubicBezTo>
                    <a:cubicBezTo>
                      <a:pt x="1988" y="960"/>
                      <a:pt x="1988" y="960"/>
                      <a:pt x="1988" y="960"/>
                    </a:cubicBezTo>
                    <a:cubicBezTo>
                      <a:pt x="2021" y="960"/>
                      <a:pt x="2048" y="933"/>
                      <a:pt x="2048" y="900"/>
                    </a:cubicBezTo>
                    <a:cubicBezTo>
                      <a:pt x="2048" y="738"/>
                      <a:pt x="1955" y="597"/>
                      <a:pt x="1819" y="527"/>
                    </a:cubicBezTo>
                    <a:close/>
                    <a:moveTo>
                      <a:pt x="1624" y="120"/>
                    </a:moveTo>
                    <a:cubicBezTo>
                      <a:pt x="1723" y="120"/>
                      <a:pt x="1804" y="201"/>
                      <a:pt x="1804" y="300"/>
                    </a:cubicBezTo>
                    <a:cubicBezTo>
                      <a:pt x="1804" y="399"/>
                      <a:pt x="1723" y="480"/>
                      <a:pt x="1624" y="480"/>
                    </a:cubicBezTo>
                    <a:cubicBezTo>
                      <a:pt x="1525" y="480"/>
                      <a:pt x="1444" y="399"/>
                      <a:pt x="1444" y="300"/>
                    </a:cubicBezTo>
                    <a:cubicBezTo>
                      <a:pt x="1444" y="201"/>
                      <a:pt x="1525" y="120"/>
                      <a:pt x="1624" y="120"/>
                    </a:cubicBezTo>
                    <a:close/>
                    <a:moveTo>
                      <a:pt x="420" y="120"/>
                    </a:moveTo>
                    <a:cubicBezTo>
                      <a:pt x="519" y="120"/>
                      <a:pt x="600" y="201"/>
                      <a:pt x="600" y="300"/>
                    </a:cubicBezTo>
                    <a:cubicBezTo>
                      <a:pt x="600" y="399"/>
                      <a:pt x="519" y="480"/>
                      <a:pt x="420" y="480"/>
                    </a:cubicBezTo>
                    <a:cubicBezTo>
                      <a:pt x="321" y="480"/>
                      <a:pt x="240" y="399"/>
                      <a:pt x="240" y="300"/>
                    </a:cubicBezTo>
                    <a:cubicBezTo>
                      <a:pt x="240" y="201"/>
                      <a:pt x="321" y="120"/>
                      <a:pt x="420" y="120"/>
                    </a:cubicBezTo>
                    <a:close/>
                    <a:moveTo>
                      <a:pt x="126" y="840"/>
                    </a:moveTo>
                    <a:cubicBezTo>
                      <a:pt x="154" y="703"/>
                      <a:pt x="275" y="600"/>
                      <a:pt x="420" y="600"/>
                    </a:cubicBezTo>
                    <a:cubicBezTo>
                      <a:pt x="565" y="600"/>
                      <a:pt x="686" y="703"/>
                      <a:pt x="714" y="840"/>
                    </a:cubicBezTo>
                    <a:lnTo>
                      <a:pt x="126" y="840"/>
                    </a:lnTo>
                    <a:close/>
                    <a:moveTo>
                      <a:pt x="726" y="1928"/>
                    </a:moveTo>
                    <a:cubicBezTo>
                      <a:pt x="755" y="1791"/>
                      <a:pt x="880" y="1684"/>
                      <a:pt x="1024" y="1684"/>
                    </a:cubicBezTo>
                    <a:cubicBezTo>
                      <a:pt x="1169" y="1684"/>
                      <a:pt x="1291" y="1789"/>
                      <a:pt x="1318" y="1928"/>
                    </a:cubicBezTo>
                    <a:lnTo>
                      <a:pt x="726" y="1928"/>
                    </a:lnTo>
                    <a:close/>
                    <a:moveTo>
                      <a:pt x="840" y="1384"/>
                    </a:moveTo>
                    <a:cubicBezTo>
                      <a:pt x="840" y="1286"/>
                      <a:pt x="924" y="1204"/>
                      <a:pt x="1024" y="1204"/>
                    </a:cubicBezTo>
                    <a:cubicBezTo>
                      <a:pt x="1123" y="1204"/>
                      <a:pt x="1204" y="1285"/>
                      <a:pt x="1204" y="1384"/>
                    </a:cubicBezTo>
                    <a:cubicBezTo>
                      <a:pt x="1204" y="1483"/>
                      <a:pt x="1123" y="1564"/>
                      <a:pt x="1024" y="1564"/>
                    </a:cubicBezTo>
                    <a:cubicBezTo>
                      <a:pt x="924" y="1564"/>
                      <a:pt x="840" y="1482"/>
                      <a:pt x="840" y="1384"/>
                    </a:cubicBezTo>
                    <a:close/>
                    <a:moveTo>
                      <a:pt x="1263" y="1639"/>
                    </a:moveTo>
                    <a:cubicBezTo>
                      <a:pt x="1249" y="1629"/>
                      <a:pt x="1234" y="1620"/>
                      <a:pt x="1218" y="1612"/>
                    </a:cubicBezTo>
                    <a:cubicBezTo>
                      <a:pt x="1283" y="1557"/>
                      <a:pt x="1324" y="1475"/>
                      <a:pt x="1324" y="1384"/>
                    </a:cubicBezTo>
                    <a:cubicBezTo>
                      <a:pt x="1324" y="1219"/>
                      <a:pt x="1189" y="1084"/>
                      <a:pt x="1024" y="1084"/>
                    </a:cubicBezTo>
                    <a:cubicBezTo>
                      <a:pt x="858" y="1084"/>
                      <a:pt x="720" y="1218"/>
                      <a:pt x="720" y="1384"/>
                    </a:cubicBezTo>
                    <a:cubicBezTo>
                      <a:pt x="720" y="1464"/>
                      <a:pt x="752" y="1540"/>
                      <a:pt x="810" y="1597"/>
                    </a:cubicBezTo>
                    <a:cubicBezTo>
                      <a:pt x="816" y="1602"/>
                      <a:pt x="822" y="1608"/>
                      <a:pt x="828" y="1613"/>
                    </a:cubicBezTo>
                    <a:cubicBezTo>
                      <a:pt x="813" y="1621"/>
                      <a:pt x="798" y="1630"/>
                      <a:pt x="783" y="1640"/>
                    </a:cubicBezTo>
                    <a:cubicBezTo>
                      <a:pt x="529" y="1542"/>
                      <a:pt x="360" y="1296"/>
                      <a:pt x="360" y="1020"/>
                    </a:cubicBezTo>
                    <a:cubicBezTo>
                      <a:pt x="360" y="1000"/>
                      <a:pt x="361" y="980"/>
                      <a:pt x="363" y="960"/>
                    </a:cubicBezTo>
                    <a:cubicBezTo>
                      <a:pt x="780" y="960"/>
                      <a:pt x="780" y="960"/>
                      <a:pt x="780" y="960"/>
                    </a:cubicBezTo>
                    <a:cubicBezTo>
                      <a:pt x="813" y="960"/>
                      <a:pt x="840" y="933"/>
                      <a:pt x="840" y="900"/>
                    </a:cubicBezTo>
                    <a:cubicBezTo>
                      <a:pt x="840" y="739"/>
                      <a:pt x="749" y="598"/>
                      <a:pt x="615" y="528"/>
                    </a:cubicBezTo>
                    <a:cubicBezTo>
                      <a:pt x="638" y="508"/>
                      <a:pt x="659" y="484"/>
                      <a:pt x="675" y="458"/>
                    </a:cubicBezTo>
                    <a:cubicBezTo>
                      <a:pt x="778" y="395"/>
                      <a:pt x="901" y="360"/>
                      <a:pt x="1024" y="360"/>
                    </a:cubicBezTo>
                    <a:cubicBezTo>
                      <a:pt x="1146" y="360"/>
                      <a:pt x="1265" y="394"/>
                      <a:pt x="1369" y="458"/>
                    </a:cubicBezTo>
                    <a:cubicBezTo>
                      <a:pt x="1385" y="484"/>
                      <a:pt x="1406" y="508"/>
                      <a:pt x="1429" y="528"/>
                    </a:cubicBezTo>
                    <a:cubicBezTo>
                      <a:pt x="1295" y="598"/>
                      <a:pt x="1204" y="739"/>
                      <a:pt x="1204" y="900"/>
                    </a:cubicBezTo>
                    <a:cubicBezTo>
                      <a:pt x="1204" y="933"/>
                      <a:pt x="1231" y="960"/>
                      <a:pt x="1264" y="960"/>
                    </a:cubicBezTo>
                    <a:cubicBezTo>
                      <a:pt x="1681" y="960"/>
                      <a:pt x="1681" y="960"/>
                      <a:pt x="1681" y="960"/>
                    </a:cubicBezTo>
                    <a:cubicBezTo>
                      <a:pt x="1683" y="980"/>
                      <a:pt x="1684" y="1000"/>
                      <a:pt x="1684" y="1020"/>
                    </a:cubicBezTo>
                    <a:cubicBezTo>
                      <a:pt x="1684" y="1296"/>
                      <a:pt x="1516" y="1541"/>
                      <a:pt x="1263" y="1639"/>
                    </a:cubicBezTo>
                    <a:close/>
                    <a:moveTo>
                      <a:pt x="1330" y="840"/>
                    </a:moveTo>
                    <a:cubicBezTo>
                      <a:pt x="1358" y="703"/>
                      <a:pt x="1479" y="600"/>
                      <a:pt x="1624" y="600"/>
                    </a:cubicBezTo>
                    <a:cubicBezTo>
                      <a:pt x="1771" y="600"/>
                      <a:pt x="1894" y="703"/>
                      <a:pt x="1922" y="840"/>
                    </a:cubicBezTo>
                    <a:lnTo>
                      <a:pt x="1330" y="8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55" name="Group 54"/>
            <p:cNvGrpSpPr/>
            <p:nvPr/>
          </p:nvGrpSpPr>
          <p:grpSpPr>
            <a:xfrm>
              <a:off x="1710237" y="3920431"/>
              <a:ext cx="1134926" cy="685153"/>
              <a:chOff x="2081212" y="1108153"/>
              <a:chExt cx="1273365" cy="768728"/>
            </a:xfrm>
          </p:grpSpPr>
          <p:sp>
            <p:nvSpPr>
              <p:cNvPr id="56" name="TextBox 55"/>
              <p:cNvSpPr txBox="1"/>
              <p:nvPr/>
            </p:nvSpPr>
            <p:spPr>
              <a:xfrm>
                <a:off x="2081212" y="1108153"/>
                <a:ext cx="843515" cy="552511"/>
              </a:xfrm>
              <a:prstGeom prst="rect">
                <a:avLst/>
              </a:prstGeom>
              <a:noFill/>
            </p:spPr>
            <p:txBody>
              <a:bodyPr wrap="none" lIns="0" tIns="0" rIns="0" bIns="0" rtlCol="0">
                <a:spAutoFit/>
              </a:bodyPr>
              <a:lstStyle/>
              <a:p>
                <a:r>
                  <a:rPr lang="en-US" sz="3200" b="1" dirty="0">
                    <a:solidFill>
                      <a:srgbClr val="30353F"/>
                    </a:solidFill>
                  </a:rPr>
                  <a:t>40%</a:t>
                </a:r>
              </a:p>
            </p:txBody>
          </p:sp>
          <p:sp>
            <p:nvSpPr>
              <p:cNvPr id="58" name="TextBox 57"/>
              <p:cNvSpPr txBox="1"/>
              <p:nvPr/>
            </p:nvSpPr>
            <p:spPr>
              <a:xfrm>
                <a:off x="2081212" y="1600626"/>
                <a:ext cx="1273365" cy="276255"/>
              </a:xfrm>
              <a:prstGeom prst="rect">
                <a:avLst/>
              </a:prstGeom>
              <a:noFill/>
            </p:spPr>
            <p:txBody>
              <a:bodyPr wrap="none" lIns="0" tIns="0" rIns="0" bIns="0" rtlCol="0">
                <a:spAutoFit/>
              </a:bodyPr>
              <a:lstStyle/>
              <a:p>
                <a:r>
                  <a:rPr lang="en-US" sz="1600" b="1" dirty="0">
                    <a:solidFill>
                      <a:srgbClr val="30353F"/>
                    </a:solidFill>
                  </a:rPr>
                  <a:t>Social/Online</a:t>
                </a:r>
              </a:p>
            </p:txBody>
          </p:sp>
        </p:grpSp>
        <p:sp>
          <p:nvSpPr>
            <p:cNvPr id="92" name="Rectangle 91"/>
            <p:cNvSpPr/>
            <p:nvPr/>
          </p:nvSpPr>
          <p:spPr>
            <a:xfrm>
              <a:off x="4104476" y="3937693"/>
              <a:ext cx="2031968" cy="702967"/>
            </a:xfrm>
            <a:prstGeom prst="rect">
              <a:avLst/>
            </a:prstGeom>
            <a:gradFill flip="none" rotWithShape="1">
              <a:gsLst>
                <a:gs pos="100000">
                  <a:schemeClr val="bg1"/>
                </a:gs>
                <a:gs pos="54000">
                  <a:srgbClr val="85E0E7"/>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Oval 42"/>
            <p:cNvSpPr/>
            <p:nvPr/>
          </p:nvSpPr>
          <p:spPr>
            <a:xfrm>
              <a:off x="3752994" y="3937693"/>
              <a:ext cx="702967" cy="702967"/>
            </a:xfrm>
            <a:prstGeom prst="ellipse">
              <a:avLst/>
            </a:prstGeom>
            <a:solidFill>
              <a:srgbClr val="43CDD9"/>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79" name="Group 78"/>
            <p:cNvGrpSpPr/>
            <p:nvPr/>
          </p:nvGrpSpPr>
          <p:grpSpPr>
            <a:xfrm>
              <a:off x="4631186" y="3920431"/>
              <a:ext cx="745397" cy="685153"/>
              <a:chOff x="2081212" y="1108153"/>
              <a:chExt cx="836321" cy="768728"/>
            </a:xfrm>
          </p:grpSpPr>
          <p:sp>
            <p:nvSpPr>
              <p:cNvPr id="80" name="TextBox 79"/>
              <p:cNvSpPr txBox="1"/>
              <p:nvPr/>
            </p:nvSpPr>
            <p:spPr>
              <a:xfrm>
                <a:off x="2081212" y="1108153"/>
                <a:ext cx="836321" cy="552511"/>
              </a:xfrm>
              <a:prstGeom prst="rect">
                <a:avLst/>
              </a:prstGeom>
              <a:noFill/>
            </p:spPr>
            <p:txBody>
              <a:bodyPr wrap="none" lIns="0" tIns="0" rIns="0" bIns="0" rtlCol="0">
                <a:spAutoFit/>
              </a:bodyPr>
              <a:lstStyle/>
              <a:p>
                <a:r>
                  <a:rPr lang="en-US" sz="3200" b="1" dirty="0">
                    <a:solidFill>
                      <a:schemeClr val="bg1"/>
                    </a:solidFill>
                  </a:rPr>
                  <a:t>29%</a:t>
                </a:r>
              </a:p>
            </p:txBody>
          </p:sp>
          <p:sp>
            <p:nvSpPr>
              <p:cNvPr id="81" name="TextBox 80"/>
              <p:cNvSpPr txBox="1"/>
              <p:nvPr/>
            </p:nvSpPr>
            <p:spPr>
              <a:xfrm>
                <a:off x="2081212" y="1600626"/>
                <a:ext cx="780565" cy="276255"/>
              </a:xfrm>
              <a:prstGeom prst="rect">
                <a:avLst/>
              </a:prstGeom>
              <a:noFill/>
            </p:spPr>
            <p:txBody>
              <a:bodyPr wrap="none" lIns="0" tIns="0" rIns="0" bIns="0" rtlCol="0">
                <a:spAutoFit/>
              </a:bodyPr>
              <a:lstStyle/>
              <a:p>
                <a:r>
                  <a:rPr lang="en-US" sz="1600" b="1" dirty="0">
                    <a:solidFill>
                      <a:schemeClr val="bg1"/>
                    </a:solidFill>
                  </a:rPr>
                  <a:t>Console</a:t>
                </a:r>
              </a:p>
            </p:txBody>
          </p:sp>
        </p:grpSp>
        <p:sp>
          <p:nvSpPr>
            <p:cNvPr id="82" name="TextBox 81"/>
            <p:cNvSpPr txBox="1"/>
            <p:nvPr/>
          </p:nvSpPr>
          <p:spPr>
            <a:xfrm>
              <a:off x="3752994" y="2876165"/>
              <a:ext cx="2017681" cy="215444"/>
            </a:xfrm>
            <a:prstGeom prst="rect">
              <a:avLst/>
            </a:prstGeom>
            <a:noFill/>
          </p:spPr>
          <p:txBody>
            <a:bodyPr wrap="square" lIns="0" tIns="0" rIns="0" bIns="0" rtlCol="0">
              <a:spAutoFit/>
            </a:bodyPr>
            <a:lstStyle/>
            <a:p>
              <a:endParaRPr lang="en-US" sz="1400" dirty="0">
                <a:solidFill>
                  <a:srgbClr val="30353F"/>
                </a:solidFill>
              </a:endParaRPr>
            </a:p>
          </p:txBody>
        </p:sp>
        <p:sp>
          <p:nvSpPr>
            <p:cNvPr id="90" name="Rectangle 89"/>
            <p:cNvSpPr/>
            <p:nvPr/>
          </p:nvSpPr>
          <p:spPr>
            <a:xfrm>
              <a:off x="4087496" y="2076584"/>
              <a:ext cx="2048949" cy="702967"/>
            </a:xfrm>
            <a:prstGeom prst="rect">
              <a:avLst/>
            </a:prstGeom>
            <a:gradFill flip="none" rotWithShape="1">
              <a:gsLst>
                <a:gs pos="100000">
                  <a:schemeClr val="bg1"/>
                </a:gs>
                <a:gs pos="53000">
                  <a:srgbClr val="AFBBBD"/>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Oval 34"/>
            <p:cNvSpPr/>
            <p:nvPr/>
          </p:nvSpPr>
          <p:spPr>
            <a:xfrm>
              <a:off x="3752994" y="2076676"/>
              <a:ext cx="702967" cy="702967"/>
            </a:xfrm>
            <a:prstGeom prst="ellipse">
              <a:avLst/>
            </a:prstGeom>
            <a:solidFill>
              <a:srgbClr val="8FA0A3"/>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5" name="Group 84"/>
            <p:cNvGrpSpPr/>
            <p:nvPr/>
          </p:nvGrpSpPr>
          <p:grpSpPr>
            <a:xfrm>
              <a:off x="4631186" y="2055751"/>
              <a:ext cx="745397" cy="685153"/>
              <a:chOff x="2081212" y="1108153"/>
              <a:chExt cx="836321" cy="768728"/>
            </a:xfrm>
          </p:grpSpPr>
          <p:sp>
            <p:nvSpPr>
              <p:cNvPr id="86" name="TextBox 85"/>
              <p:cNvSpPr txBox="1"/>
              <p:nvPr/>
            </p:nvSpPr>
            <p:spPr>
              <a:xfrm>
                <a:off x="2081212" y="1108153"/>
                <a:ext cx="836321" cy="552511"/>
              </a:xfrm>
              <a:prstGeom prst="rect">
                <a:avLst/>
              </a:prstGeom>
              <a:noFill/>
            </p:spPr>
            <p:txBody>
              <a:bodyPr wrap="none" lIns="0" tIns="0" rIns="0" bIns="0" rtlCol="0">
                <a:spAutoFit/>
              </a:bodyPr>
              <a:lstStyle/>
              <a:p>
                <a:r>
                  <a:rPr lang="en-US" sz="3200" b="1" dirty="0">
                    <a:solidFill>
                      <a:schemeClr val="bg1"/>
                    </a:solidFill>
                  </a:rPr>
                  <a:t>62%</a:t>
                </a:r>
              </a:p>
            </p:txBody>
          </p:sp>
          <p:sp>
            <p:nvSpPr>
              <p:cNvPr id="87" name="TextBox 86"/>
              <p:cNvSpPr txBox="1"/>
              <p:nvPr/>
            </p:nvSpPr>
            <p:spPr>
              <a:xfrm>
                <a:off x="2081212" y="1600626"/>
                <a:ext cx="762580" cy="276255"/>
              </a:xfrm>
              <a:prstGeom prst="rect">
                <a:avLst/>
              </a:prstGeom>
              <a:noFill/>
            </p:spPr>
            <p:txBody>
              <a:bodyPr wrap="none" lIns="0" tIns="0" rIns="0" bIns="0" rtlCol="0">
                <a:spAutoFit/>
              </a:bodyPr>
              <a:lstStyle/>
              <a:p>
                <a:r>
                  <a:rPr lang="en-US" sz="1600" b="1" dirty="0">
                    <a:solidFill>
                      <a:schemeClr val="bg1"/>
                    </a:solidFill>
                  </a:rPr>
                  <a:t>PC/Mac</a:t>
                </a:r>
              </a:p>
            </p:txBody>
          </p:sp>
        </p:grpSp>
      </p:grpSp>
      <p:sp>
        <p:nvSpPr>
          <p:cNvPr id="150" name="Rectangle 149"/>
          <p:cNvSpPr/>
          <p:nvPr/>
        </p:nvSpPr>
        <p:spPr>
          <a:xfrm>
            <a:off x="6143504" y="1054100"/>
            <a:ext cx="5921496" cy="5080000"/>
          </a:xfrm>
          <a:prstGeom prst="rect">
            <a:avLst/>
          </a:prstGeom>
          <a:solidFill>
            <a:srgbClr val="F1F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3" name="TextBox 82">
            <a:extLst>
              <a:ext uri="{FF2B5EF4-FFF2-40B4-BE49-F238E27FC236}">
                <a16:creationId xmlns:a16="http://schemas.microsoft.com/office/drawing/2014/main" id="{DCD843C5-0DBD-4721-ACAD-288CC256EF82}"/>
              </a:ext>
            </a:extLst>
          </p:cNvPr>
          <p:cNvSpPr txBox="1"/>
          <p:nvPr/>
        </p:nvSpPr>
        <p:spPr>
          <a:xfrm>
            <a:off x="4725432" y="165381"/>
            <a:ext cx="2741135" cy="492443"/>
          </a:xfrm>
          <a:prstGeom prst="rect">
            <a:avLst/>
          </a:prstGeom>
          <a:noFill/>
        </p:spPr>
        <p:txBody>
          <a:bodyPr wrap="none" lIns="0" tIns="0" rIns="0" bIns="0" rtlCol="0">
            <a:spAutoFit/>
          </a:bodyPr>
          <a:lstStyle/>
          <a:p>
            <a:pPr algn="ctr">
              <a:tabLst>
                <a:tab pos="347663" algn="l"/>
              </a:tabLst>
            </a:pPr>
            <a:r>
              <a:rPr lang="en-US" sz="3200" b="1" dirty="0">
                <a:solidFill>
                  <a:srgbClr val="30353F"/>
                </a:solidFill>
                <a:latin typeface="+mj-lt"/>
              </a:rPr>
              <a:t>DATA DRIVEN </a:t>
            </a:r>
          </a:p>
        </p:txBody>
      </p:sp>
      <p:sp>
        <p:nvSpPr>
          <p:cNvPr id="4" name="Title 3" hidden="1">
            <a:extLst>
              <a:ext uri="{FF2B5EF4-FFF2-40B4-BE49-F238E27FC236}">
                <a16:creationId xmlns:a16="http://schemas.microsoft.com/office/drawing/2014/main" id="{19D7E498-2D9B-4F60-93FF-25DEC5873336}"/>
              </a:ext>
            </a:extLst>
          </p:cNvPr>
          <p:cNvSpPr>
            <a:spLocks noGrp="1"/>
          </p:cNvSpPr>
          <p:nvPr>
            <p:ph type="title"/>
          </p:nvPr>
        </p:nvSpPr>
        <p:spPr/>
        <p:txBody>
          <a:bodyPr/>
          <a:lstStyle/>
          <a:p>
            <a:r>
              <a:rPr lang="en-US" dirty="0"/>
              <a:t>Slide 3</a:t>
            </a:r>
          </a:p>
        </p:txBody>
      </p:sp>
      <p:sp>
        <p:nvSpPr>
          <p:cNvPr id="217" name="Freeform 34">
            <a:extLst>
              <a:ext uri="{FF2B5EF4-FFF2-40B4-BE49-F238E27FC236}">
                <a16:creationId xmlns:a16="http://schemas.microsoft.com/office/drawing/2014/main" id="{D0F311AD-7480-4086-96AB-84F5E102E572}"/>
              </a:ext>
            </a:extLst>
          </p:cNvPr>
          <p:cNvSpPr>
            <a:spLocks noEditPoints="1"/>
          </p:cNvSpPr>
          <p:nvPr/>
        </p:nvSpPr>
        <p:spPr bwMode="auto">
          <a:xfrm>
            <a:off x="3925112" y="4554610"/>
            <a:ext cx="324767" cy="325996"/>
          </a:xfrm>
          <a:custGeom>
            <a:avLst/>
            <a:gdLst>
              <a:gd name="T0" fmla="*/ 1924 w 2048"/>
              <a:gd name="T1" fmla="*/ 300 h 2048"/>
              <a:gd name="T2" fmla="*/ 1324 w 2048"/>
              <a:gd name="T3" fmla="*/ 300 h 2048"/>
              <a:gd name="T4" fmla="*/ 1024 w 2048"/>
              <a:gd name="T5" fmla="*/ 240 h 2048"/>
              <a:gd name="T6" fmla="*/ 720 w 2048"/>
              <a:gd name="T7" fmla="*/ 300 h 2048"/>
              <a:gd name="T8" fmla="*/ 120 w 2048"/>
              <a:gd name="T9" fmla="*/ 300 h 2048"/>
              <a:gd name="T10" fmla="*/ 0 w 2048"/>
              <a:gd name="T11" fmla="*/ 900 h 2048"/>
              <a:gd name="T12" fmla="*/ 242 w 2048"/>
              <a:gd name="T13" fmla="*/ 960 h 2048"/>
              <a:gd name="T14" fmla="*/ 689 w 2048"/>
              <a:gd name="T15" fmla="*/ 1730 h 2048"/>
              <a:gd name="T16" fmla="*/ 660 w 2048"/>
              <a:gd name="T17" fmla="*/ 2048 h 2048"/>
              <a:gd name="T18" fmla="*/ 1444 w 2048"/>
              <a:gd name="T19" fmla="*/ 1988 h 2048"/>
              <a:gd name="T20" fmla="*/ 1804 w 2048"/>
              <a:gd name="T21" fmla="*/ 1020 h 2048"/>
              <a:gd name="T22" fmla="*/ 1988 w 2048"/>
              <a:gd name="T23" fmla="*/ 960 h 2048"/>
              <a:gd name="T24" fmla="*/ 1819 w 2048"/>
              <a:gd name="T25" fmla="*/ 527 h 2048"/>
              <a:gd name="T26" fmla="*/ 1804 w 2048"/>
              <a:gd name="T27" fmla="*/ 300 h 2048"/>
              <a:gd name="T28" fmla="*/ 1444 w 2048"/>
              <a:gd name="T29" fmla="*/ 300 h 2048"/>
              <a:gd name="T30" fmla="*/ 420 w 2048"/>
              <a:gd name="T31" fmla="*/ 120 h 2048"/>
              <a:gd name="T32" fmla="*/ 420 w 2048"/>
              <a:gd name="T33" fmla="*/ 480 h 2048"/>
              <a:gd name="T34" fmla="*/ 420 w 2048"/>
              <a:gd name="T35" fmla="*/ 120 h 2048"/>
              <a:gd name="T36" fmla="*/ 420 w 2048"/>
              <a:gd name="T37" fmla="*/ 600 h 2048"/>
              <a:gd name="T38" fmla="*/ 126 w 2048"/>
              <a:gd name="T39" fmla="*/ 840 h 2048"/>
              <a:gd name="T40" fmla="*/ 1024 w 2048"/>
              <a:gd name="T41" fmla="*/ 1684 h 2048"/>
              <a:gd name="T42" fmla="*/ 726 w 2048"/>
              <a:gd name="T43" fmla="*/ 1928 h 2048"/>
              <a:gd name="T44" fmla="*/ 1024 w 2048"/>
              <a:gd name="T45" fmla="*/ 1204 h 2048"/>
              <a:gd name="T46" fmla="*/ 1024 w 2048"/>
              <a:gd name="T47" fmla="*/ 1564 h 2048"/>
              <a:gd name="T48" fmla="*/ 1263 w 2048"/>
              <a:gd name="T49" fmla="*/ 1639 h 2048"/>
              <a:gd name="T50" fmla="*/ 1324 w 2048"/>
              <a:gd name="T51" fmla="*/ 1384 h 2048"/>
              <a:gd name="T52" fmla="*/ 720 w 2048"/>
              <a:gd name="T53" fmla="*/ 1384 h 2048"/>
              <a:gd name="T54" fmla="*/ 828 w 2048"/>
              <a:gd name="T55" fmla="*/ 1613 h 2048"/>
              <a:gd name="T56" fmla="*/ 360 w 2048"/>
              <a:gd name="T57" fmla="*/ 1020 h 2048"/>
              <a:gd name="T58" fmla="*/ 780 w 2048"/>
              <a:gd name="T59" fmla="*/ 960 h 2048"/>
              <a:gd name="T60" fmla="*/ 615 w 2048"/>
              <a:gd name="T61" fmla="*/ 528 h 2048"/>
              <a:gd name="T62" fmla="*/ 1024 w 2048"/>
              <a:gd name="T63" fmla="*/ 360 h 2048"/>
              <a:gd name="T64" fmla="*/ 1429 w 2048"/>
              <a:gd name="T65" fmla="*/ 528 h 2048"/>
              <a:gd name="T66" fmla="*/ 1264 w 2048"/>
              <a:gd name="T67" fmla="*/ 960 h 2048"/>
              <a:gd name="T68" fmla="*/ 1684 w 2048"/>
              <a:gd name="T69" fmla="*/ 1020 h 2048"/>
              <a:gd name="T70" fmla="*/ 1330 w 2048"/>
              <a:gd name="T71" fmla="*/ 840 h 2048"/>
              <a:gd name="T72" fmla="*/ 1922 w 2048"/>
              <a:gd name="T73" fmla="*/ 840 h 2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48" h="2048">
                <a:moveTo>
                  <a:pt x="1819" y="527"/>
                </a:moveTo>
                <a:cubicBezTo>
                  <a:pt x="1883" y="472"/>
                  <a:pt x="1924" y="391"/>
                  <a:pt x="1924" y="300"/>
                </a:cubicBezTo>
                <a:cubicBezTo>
                  <a:pt x="1924" y="135"/>
                  <a:pt x="1789" y="0"/>
                  <a:pt x="1624" y="0"/>
                </a:cubicBezTo>
                <a:cubicBezTo>
                  <a:pt x="1459" y="0"/>
                  <a:pt x="1324" y="135"/>
                  <a:pt x="1324" y="300"/>
                </a:cubicBezTo>
                <a:cubicBezTo>
                  <a:pt x="1324" y="300"/>
                  <a:pt x="1324" y="300"/>
                  <a:pt x="1324" y="300"/>
                </a:cubicBezTo>
                <a:cubicBezTo>
                  <a:pt x="1229" y="261"/>
                  <a:pt x="1128" y="240"/>
                  <a:pt x="1024" y="240"/>
                </a:cubicBezTo>
                <a:cubicBezTo>
                  <a:pt x="920" y="240"/>
                  <a:pt x="816" y="261"/>
                  <a:pt x="720" y="301"/>
                </a:cubicBezTo>
                <a:cubicBezTo>
                  <a:pt x="720" y="300"/>
                  <a:pt x="720" y="300"/>
                  <a:pt x="720" y="300"/>
                </a:cubicBezTo>
                <a:cubicBezTo>
                  <a:pt x="720" y="135"/>
                  <a:pt x="585" y="0"/>
                  <a:pt x="420" y="0"/>
                </a:cubicBezTo>
                <a:cubicBezTo>
                  <a:pt x="255" y="0"/>
                  <a:pt x="120" y="135"/>
                  <a:pt x="120" y="300"/>
                </a:cubicBezTo>
                <a:cubicBezTo>
                  <a:pt x="120" y="391"/>
                  <a:pt x="161" y="473"/>
                  <a:pt x="225" y="528"/>
                </a:cubicBezTo>
                <a:cubicBezTo>
                  <a:pt x="91" y="598"/>
                  <a:pt x="0" y="739"/>
                  <a:pt x="0" y="900"/>
                </a:cubicBezTo>
                <a:cubicBezTo>
                  <a:pt x="0" y="933"/>
                  <a:pt x="27" y="960"/>
                  <a:pt x="60" y="960"/>
                </a:cubicBezTo>
                <a:cubicBezTo>
                  <a:pt x="242" y="960"/>
                  <a:pt x="242" y="960"/>
                  <a:pt x="242" y="960"/>
                </a:cubicBezTo>
                <a:cubicBezTo>
                  <a:pt x="241" y="980"/>
                  <a:pt x="240" y="1000"/>
                  <a:pt x="240" y="1020"/>
                </a:cubicBezTo>
                <a:cubicBezTo>
                  <a:pt x="240" y="1337"/>
                  <a:pt x="429" y="1608"/>
                  <a:pt x="689" y="1730"/>
                </a:cubicBezTo>
                <a:cubicBezTo>
                  <a:pt x="631" y="1804"/>
                  <a:pt x="600" y="1894"/>
                  <a:pt x="600" y="1988"/>
                </a:cubicBezTo>
                <a:cubicBezTo>
                  <a:pt x="600" y="2021"/>
                  <a:pt x="627" y="2048"/>
                  <a:pt x="660" y="2048"/>
                </a:cubicBezTo>
                <a:cubicBezTo>
                  <a:pt x="1384" y="2048"/>
                  <a:pt x="1384" y="2048"/>
                  <a:pt x="1384" y="2048"/>
                </a:cubicBezTo>
                <a:cubicBezTo>
                  <a:pt x="1417" y="2048"/>
                  <a:pt x="1444" y="2021"/>
                  <a:pt x="1444" y="1988"/>
                </a:cubicBezTo>
                <a:cubicBezTo>
                  <a:pt x="1444" y="1891"/>
                  <a:pt x="1411" y="1801"/>
                  <a:pt x="1357" y="1729"/>
                </a:cubicBezTo>
                <a:cubicBezTo>
                  <a:pt x="1619" y="1605"/>
                  <a:pt x="1804" y="1333"/>
                  <a:pt x="1804" y="1020"/>
                </a:cubicBezTo>
                <a:cubicBezTo>
                  <a:pt x="1804" y="1000"/>
                  <a:pt x="1803" y="980"/>
                  <a:pt x="1802" y="960"/>
                </a:cubicBezTo>
                <a:cubicBezTo>
                  <a:pt x="1988" y="960"/>
                  <a:pt x="1988" y="960"/>
                  <a:pt x="1988" y="960"/>
                </a:cubicBezTo>
                <a:cubicBezTo>
                  <a:pt x="2021" y="960"/>
                  <a:pt x="2048" y="933"/>
                  <a:pt x="2048" y="900"/>
                </a:cubicBezTo>
                <a:cubicBezTo>
                  <a:pt x="2048" y="738"/>
                  <a:pt x="1955" y="597"/>
                  <a:pt x="1819" y="527"/>
                </a:cubicBezTo>
                <a:close/>
                <a:moveTo>
                  <a:pt x="1624" y="120"/>
                </a:moveTo>
                <a:cubicBezTo>
                  <a:pt x="1723" y="120"/>
                  <a:pt x="1804" y="201"/>
                  <a:pt x="1804" y="300"/>
                </a:cubicBezTo>
                <a:cubicBezTo>
                  <a:pt x="1804" y="399"/>
                  <a:pt x="1723" y="480"/>
                  <a:pt x="1624" y="480"/>
                </a:cubicBezTo>
                <a:cubicBezTo>
                  <a:pt x="1525" y="480"/>
                  <a:pt x="1444" y="399"/>
                  <a:pt x="1444" y="300"/>
                </a:cubicBezTo>
                <a:cubicBezTo>
                  <a:pt x="1444" y="201"/>
                  <a:pt x="1525" y="120"/>
                  <a:pt x="1624" y="120"/>
                </a:cubicBezTo>
                <a:close/>
                <a:moveTo>
                  <a:pt x="420" y="120"/>
                </a:moveTo>
                <a:cubicBezTo>
                  <a:pt x="519" y="120"/>
                  <a:pt x="600" y="201"/>
                  <a:pt x="600" y="300"/>
                </a:cubicBezTo>
                <a:cubicBezTo>
                  <a:pt x="600" y="399"/>
                  <a:pt x="519" y="480"/>
                  <a:pt x="420" y="480"/>
                </a:cubicBezTo>
                <a:cubicBezTo>
                  <a:pt x="321" y="480"/>
                  <a:pt x="240" y="399"/>
                  <a:pt x="240" y="300"/>
                </a:cubicBezTo>
                <a:cubicBezTo>
                  <a:pt x="240" y="201"/>
                  <a:pt x="321" y="120"/>
                  <a:pt x="420" y="120"/>
                </a:cubicBezTo>
                <a:close/>
                <a:moveTo>
                  <a:pt x="126" y="840"/>
                </a:moveTo>
                <a:cubicBezTo>
                  <a:pt x="154" y="703"/>
                  <a:pt x="275" y="600"/>
                  <a:pt x="420" y="600"/>
                </a:cubicBezTo>
                <a:cubicBezTo>
                  <a:pt x="565" y="600"/>
                  <a:pt x="686" y="703"/>
                  <a:pt x="714" y="840"/>
                </a:cubicBezTo>
                <a:lnTo>
                  <a:pt x="126" y="840"/>
                </a:lnTo>
                <a:close/>
                <a:moveTo>
                  <a:pt x="726" y="1928"/>
                </a:moveTo>
                <a:cubicBezTo>
                  <a:pt x="755" y="1791"/>
                  <a:pt x="880" y="1684"/>
                  <a:pt x="1024" y="1684"/>
                </a:cubicBezTo>
                <a:cubicBezTo>
                  <a:pt x="1169" y="1684"/>
                  <a:pt x="1291" y="1789"/>
                  <a:pt x="1318" y="1928"/>
                </a:cubicBezTo>
                <a:lnTo>
                  <a:pt x="726" y="1928"/>
                </a:lnTo>
                <a:close/>
                <a:moveTo>
                  <a:pt x="840" y="1384"/>
                </a:moveTo>
                <a:cubicBezTo>
                  <a:pt x="840" y="1286"/>
                  <a:pt x="924" y="1204"/>
                  <a:pt x="1024" y="1204"/>
                </a:cubicBezTo>
                <a:cubicBezTo>
                  <a:pt x="1123" y="1204"/>
                  <a:pt x="1204" y="1285"/>
                  <a:pt x="1204" y="1384"/>
                </a:cubicBezTo>
                <a:cubicBezTo>
                  <a:pt x="1204" y="1483"/>
                  <a:pt x="1123" y="1564"/>
                  <a:pt x="1024" y="1564"/>
                </a:cubicBezTo>
                <a:cubicBezTo>
                  <a:pt x="924" y="1564"/>
                  <a:pt x="840" y="1482"/>
                  <a:pt x="840" y="1384"/>
                </a:cubicBezTo>
                <a:close/>
                <a:moveTo>
                  <a:pt x="1263" y="1639"/>
                </a:moveTo>
                <a:cubicBezTo>
                  <a:pt x="1249" y="1629"/>
                  <a:pt x="1234" y="1620"/>
                  <a:pt x="1218" y="1612"/>
                </a:cubicBezTo>
                <a:cubicBezTo>
                  <a:pt x="1283" y="1557"/>
                  <a:pt x="1324" y="1475"/>
                  <a:pt x="1324" y="1384"/>
                </a:cubicBezTo>
                <a:cubicBezTo>
                  <a:pt x="1324" y="1219"/>
                  <a:pt x="1189" y="1084"/>
                  <a:pt x="1024" y="1084"/>
                </a:cubicBezTo>
                <a:cubicBezTo>
                  <a:pt x="858" y="1084"/>
                  <a:pt x="720" y="1218"/>
                  <a:pt x="720" y="1384"/>
                </a:cubicBezTo>
                <a:cubicBezTo>
                  <a:pt x="720" y="1464"/>
                  <a:pt x="752" y="1540"/>
                  <a:pt x="810" y="1597"/>
                </a:cubicBezTo>
                <a:cubicBezTo>
                  <a:pt x="816" y="1602"/>
                  <a:pt x="822" y="1608"/>
                  <a:pt x="828" y="1613"/>
                </a:cubicBezTo>
                <a:cubicBezTo>
                  <a:pt x="813" y="1621"/>
                  <a:pt x="798" y="1630"/>
                  <a:pt x="783" y="1640"/>
                </a:cubicBezTo>
                <a:cubicBezTo>
                  <a:pt x="529" y="1542"/>
                  <a:pt x="360" y="1296"/>
                  <a:pt x="360" y="1020"/>
                </a:cubicBezTo>
                <a:cubicBezTo>
                  <a:pt x="360" y="1000"/>
                  <a:pt x="361" y="980"/>
                  <a:pt x="363" y="960"/>
                </a:cubicBezTo>
                <a:cubicBezTo>
                  <a:pt x="780" y="960"/>
                  <a:pt x="780" y="960"/>
                  <a:pt x="780" y="960"/>
                </a:cubicBezTo>
                <a:cubicBezTo>
                  <a:pt x="813" y="960"/>
                  <a:pt x="840" y="933"/>
                  <a:pt x="840" y="900"/>
                </a:cubicBezTo>
                <a:cubicBezTo>
                  <a:pt x="840" y="739"/>
                  <a:pt x="749" y="598"/>
                  <a:pt x="615" y="528"/>
                </a:cubicBezTo>
                <a:cubicBezTo>
                  <a:pt x="638" y="508"/>
                  <a:pt x="659" y="484"/>
                  <a:pt x="675" y="458"/>
                </a:cubicBezTo>
                <a:cubicBezTo>
                  <a:pt x="778" y="395"/>
                  <a:pt x="901" y="360"/>
                  <a:pt x="1024" y="360"/>
                </a:cubicBezTo>
                <a:cubicBezTo>
                  <a:pt x="1146" y="360"/>
                  <a:pt x="1265" y="394"/>
                  <a:pt x="1369" y="458"/>
                </a:cubicBezTo>
                <a:cubicBezTo>
                  <a:pt x="1385" y="484"/>
                  <a:pt x="1406" y="508"/>
                  <a:pt x="1429" y="528"/>
                </a:cubicBezTo>
                <a:cubicBezTo>
                  <a:pt x="1295" y="598"/>
                  <a:pt x="1204" y="739"/>
                  <a:pt x="1204" y="900"/>
                </a:cubicBezTo>
                <a:cubicBezTo>
                  <a:pt x="1204" y="933"/>
                  <a:pt x="1231" y="960"/>
                  <a:pt x="1264" y="960"/>
                </a:cubicBezTo>
                <a:cubicBezTo>
                  <a:pt x="1681" y="960"/>
                  <a:pt x="1681" y="960"/>
                  <a:pt x="1681" y="960"/>
                </a:cubicBezTo>
                <a:cubicBezTo>
                  <a:pt x="1683" y="980"/>
                  <a:pt x="1684" y="1000"/>
                  <a:pt x="1684" y="1020"/>
                </a:cubicBezTo>
                <a:cubicBezTo>
                  <a:pt x="1684" y="1296"/>
                  <a:pt x="1516" y="1541"/>
                  <a:pt x="1263" y="1639"/>
                </a:cubicBezTo>
                <a:close/>
                <a:moveTo>
                  <a:pt x="1330" y="840"/>
                </a:moveTo>
                <a:cubicBezTo>
                  <a:pt x="1358" y="703"/>
                  <a:pt x="1479" y="600"/>
                  <a:pt x="1624" y="600"/>
                </a:cubicBezTo>
                <a:cubicBezTo>
                  <a:pt x="1771" y="600"/>
                  <a:pt x="1894" y="703"/>
                  <a:pt x="1922" y="840"/>
                </a:cubicBezTo>
                <a:lnTo>
                  <a:pt x="1330" y="8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9" name="Freeform 34">
            <a:extLst>
              <a:ext uri="{FF2B5EF4-FFF2-40B4-BE49-F238E27FC236}">
                <a16:creationId xmlns:a16="http://schemas.microsoft.com/office/drawing/2014/main" id="{968C8277-637A-48E0-904F-53ADAE1664F6}"/>
              </a:ext>
            </a:extLst>
          </p:cNvPr>
          <p:cNvSpPr>
            <a:spLocks noEditPoints="1"/>
          </p:cNvSpPr>
          <p:nvPr/>
        </p:nvSpPr>
        <p:spPr bwMode="auto">
          <a:xfrm>
            <a:off x="3938214" y="2726792"/>
            <a:ext cx="324767" cy="325996"/>
          </a:xfrm>
          <a:custGeom>
            <a:avLst/>
            <a:gdLst>
              <a:gd name="T0" fmla="*/ 1924 w 2048"/>
              <a:gd name="T1" fmla="*/ 300 h 2048"/>
              <a:gd name="T2" fmla="*/ 1324 w 2048"/>
              <a:gd name="T3" fmla="*/ 300 h 2048"/>
              <a:gd name="T4" fmla="*/ 1024 w 2048"/>
              <a:gd name="T5" fmla="*/ 240 h 2048"/>
              <a:gd name="T6" fmla="*/ 720 w 2048"/>
              <a:gd name="T7" fmla="*/ 300 h 2048"/>
              <a:gd name="T8" fmla="*/ 120 w 2048"/>
              <a:gd name="T9" fmla="*/ 300 h 2048"/>
              <a:gd name="T10" fmla="*/ 0 w 2048"/>
              <a:gd name="T11" fmla="*/ 900 h 2048"/>
              <a:gd name="T12" fmla="*/ 242 w 2048"/>
              <a:gd name="T13" fmla="*/ 960 h 2048"/>
              <a:gd name="T14" fmla="*/ 689 w 2048"/>
              <a:gd name="T15" fmla="*/ 1730 h 2048"/>
              <a:gd name="T16" fmla="*/ 660 w 2048"/>
              <a:gd name="T17" fmla="*/ 2048 h 2048"/>
              <a:gd name="T18" fmla="*/ 1444 w 2048"/>
              <a:gd name="T19" fmla="*/ 1988 h 2048"/>
              <a:gd name="T20" fmla="*/ 1804 w 2048"/>
              <a:gd name="T21" fmla="*/ 1020 h 2048"/>
              <a:gd name="T22" fmla="*/ 1988 w 2048"/>
              <a:gd name="T23" fmla="*/ 960 h 2048"/>
              <a:gd name="T24" fmla="*/ 1819 w 2048"/>
              <a:gd name="T25" fmla="*/ 527 h 2048"/>
              <a:gd name="T26" fmla="*/ 1804 w 2048"/>
              <a:gd name="T27" fmla="*/ 300 h 2048"/>
              <a:gd name="T28" fmla="*/ 1444 w 2048"/>
              <a:gd name="T29" fmla="*/ 300 h 2048"/>
              <a:gd name="T30" fmla="*/ 420 w 2048"/>
              <a:gd name="T31" fmla="*/ 120 h 2048"/>
              <a:gd name="T32" fmla="*/ 420 w 2048"/>
              <a:gd name="T33" fmla="*/ 480 h 2048"/>
              <a:gd name="T34" fmla="*/ 420 w 2048"/>
              <a:gd name="T35" fmla="*/ 120 h 2048"/>
              <a:gd name="T36" fmla="*/ 420 w 2048"/>
              <a:gd name="T37" fmla="*/ 600 h 2048"/>
              <a:gd name="T38" fmla="*/ 126 w 2048"/>
              <a:gd name="T39" fmla="*/ 840 h 2048"/>
              <a:gd name="T40" fmla="*/ 1024 w 2048"/>
              <a:gd name="T41" fmla="*/ 1684 h 2048"/>
              <a:gd name="T42" fmla="*/ 726 w 2048"/>
              <a:gd name="T43" fmla="*/ 1928 h 2048"/>
              <a:gd name="T44" fmla="*/ 1024 w 2048"/>
              <a:gd name="T45" fmla="*/ 1204 h 2048"/>
              <a:gd name="T46" fmla="*/ 1024 w 2048"/>
              <a:gd name="T47" fmla="*/ 1564 h 2048"/>
              <a:gd name="T48" fmla="*/ 1263 w 2048"/>
              <a:gd name="T49" fmla="*/ 1639 h 2048"/>
              <a:gd name="T50" fmla="*/ 1324 w 2048"/>
              <a:gd name="T51" fmla="*/ 1384 h 2048"/>
              <a:gd name="T52" fmla="*/ 720 w 2048"/>
              <a:gd name="T53" fmla="*/ 1384 h 2048"/>
              <a:gd name="T54" fmla="*/ 828 w 2048"/>
              <a:gd name="T55" fmla="*/ 1613 h 2048"/>
              <a:gd name="T56" fmla="*/ 360 w 2048"/>
              <a:gd name="T57" fmla="*/ 1020 h 2048"/>
              <a:gd name="T58" fmla="*/ 780 w 2048"/>
              <a:gd name="T59" fmla="*/ 960 h 2048"/>
              <a:gd name="T60" fmla="*/ 615 w 2048"/>
              <a:gd name="T61" fmla="*/ 528 h 2048"/>
              <a:gd name="T62" fmla="*/ 1024 w 2048"/>
              <a:gd name="T63" fmla="*/ 360 h 2048"/>
              <a:gd name="T64" fmla="*/ 1429 w 2048"/>
              <a:gd name="T65" fmla="*/ 528 h 2048"/>
              <a:gd name="T66" fmla="*/ 1264 w 2048"/>
              <a:gd name="T67" fmla="*/ 960 h 2048"/>
              <a:gd name="T68" fmla="*/ 1684 w 2048"/>
              <a:gd name="T69" fmla="*/ 1020 h 2048"/>
              <a:gd name="T70" fmla="*/ 1330 w 2048"/>
              <a:gd name="T71" fmla="*/ 840 h 2048"/>
              <a:gd name="T72" fmla="*/ 1922 w 2048"/>
              <a:gd name="T73" fmla="*/ 840 h 2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48" h="2048">
                <a:moveTo>
                  <a:pt x="1819" y="527"/>
                </a:moveTo>
                <a:cubicBezTo>
                  <a:pt x="1883" y="472"/>
                  <a:pt x="1924" y="391"/>
                  <a:pt x="1924" y="300"/>
                </a:cubicBezTo>
                <a:cubicBezTo>
                  <a:pt x="1924" y="135"/>
                  <a:pt x="1789" y="0"/>
                  <a:pt x="1624" y="0"/>
                </a:cubicBezTo>
                <a:cubicBezTo>
                  <a:pt x="1459" y="0"/>
                  <a:pt x="1324" y="135"/>
                  <a:pt x="1324" y="300"/>
                </a:cubicBezTo>
                <a:cubicBezTo>
                  <a:pt x="1324" y="300"/>
                  <a:pt x="1324" y="300"/>
                  <a:pt x="1324" y="300"/>
                </a:cubicBezTo>
                <a:cubicBezTo>
                  <a:pt x="1229" y="261"/>
                  <a:pt x="1128" y="240"/>
                  <a:pt x="1024" y="240"/>
                </a:cubicBezTo>
                <a:cubicBezTo>
                  <a:pt x="920" y="240"/>
                  <a:pt x="816" y="261"/>
                  <a:pt x="720" y="301"/>
                </a:cubicBezTo>
                <a:cubicBezTo>
                  <a:pt x="720" y="300"/>
                  <a:pt x="720" y="300"/>
                  <a:pt x="720" y="300"/>
                </a:cubicBezTo>
                <a:cubicBezTo>
                  <a:pt x="720" y="135"/>
                  <a:pt x="585" y="0"/>
                  <a:pt x="420" y="0"/>
                </a:cubicBezTo>
                <a:cubicBezTo>
                  <a:pt x="255" y="0"/>
                  <a:pt x="120" y="135"/>
                  <a:pt x="120" y="300"/>
                </a:cubicBezTo>
                <a:cubicBezTo>
                  <a:pt x="120" y="391"/>
                  <a:pt x="161" y="473"/>
                  <a:pt x="225" y="528"/>
                </a:cubicBezTo>
                <a:cubicBezTo>
                  <a:pt x="91" y="598"/>
                  <a:pt x="0" y="739"/>
                  <a:pt x="0" y="900"/>
                </a:cubicBezTo>
                <a:cubicBezTo>
                  <a:pt x="0" y="933"/>
                  <a:pt x="27" y="960"/>
                  <a:pt x="60" y="960"/>
                </a:cubicBezTo>
                <a:cubicBezTo>
                  <a:pt x="242" y="960"/>
                  <a:pt x="242" y="960"/>
                  <a:pt x="242" y="960"/>
                </a:cubicBezTo>
                <a:cubicBezTo>
                  <a:pt x="241" y="980"/>
                  <a:pt x="240" y="1000"/>
                  <a:pt x="240" y="1020"/>
                </a:cubicBezTo>
                <a:cubicBezTo>
                  <a:pt x="240" y="1337"/>
                  <a:pt x="429" y="1608"/>
                  <a:pt x="689" y="1730"/>
                </a:cubicBezTo>
                <a:cubicBezTo>
                  <a:pt x="631" y="1804"/>
                  <a:pt x="600" y="1894"/>
                  <a:pt x="600" y="1988"/>
                </a:cubicBezTo>
                <a:cubicBezTo>
                  <a:pt x="600" y="2021"/>
                  <a:pt x="627" y="2048"/>
                  <a:pt x="660" y="2048"/>
                </a:cubicBezTo>
                <a:cubicBezTo>
                  <a:pt x="1384" y="2048"/>
                  <a:pt x="1384" y="2048"/>
                  <a:pt x="1384" y="2048"/>
                </a:cubicBezTo>
                <a:cubicBezTo>
                  <a:pt x="1417" y="2048"/>
                  <a:pt x="1444" y="2021"/>
                  <a:pt x="1444" y="1988"/>
                </a:cubicBezTo>
                <a:cubicBezTo>
                  <a:pt x="1444" y="1891"/>
                  <a:pt x="1411" y="1801"/>
                  <a:pt x="1357" y="1729"/>
                </a:cubicBezTo>
                <a:cubicBezTo>
                  <a:pt x="1619" y="1605"/>
                  <a:pt x="1804" y="1333"/>
                  <a:pt x="1804" y="1020"/>
                </a:cubicBezTo>
                <a:cubicBezTo>
                  <a:pt x="1804" y="1000"/>
                  <a:pt x="1803" y="980"/>
                  <a:pt x="1802" y="960"/>
                </a:cubicBezTo>
                <a:cubicBezTo>
                  <a:pt x="1988" y="960"/>
                  <a:pt x="1988" y="960"/>
                  <a:pt x="1988" y="960"/>
                </a:cubicBezTo>
                <a:cubicBezTo>
                  <a:pt x="2021" y="960"/>
                  <a:pt x="2048" y="933"/>
                  <a:pt x="2048" y="900"/>
                </a:cubicBezTo>
                <a:cubicBezTo>
                  <a:pt x="2048" y="738"/>
                  <a:pt x="1955" y="597"/>
                  <a:pt x="1819" y="527"/>
                </a:cubicBezTo>
                <a:close/>
                <a:moveTo>
                  <a:pt x="1624" y="120"/>
                </a:moveTo>
                <a:cubicBezTo>
                  <a:pt x="1723" y="120"/>
                  <a:pt x="1804" y="201"/>
                  <a:pt x="1804" y="300"/>
                </a:cubicBezTo>
                <a:cubicBezTo>
                  <a:pt x="1804" y="399"/>
                  <a:pt x="1723" y="480"/>
                  <a:pt x="1624" y="480"/>
                </a:cubicBezTo>
                <a:cubicBezTo>
                  <a:pt x="1525" y="480"/>
                  <a:pt x="1444" y="399"/>
                  <a:pt x="1444" y="300"/>
                </a:cubicBezTo>
                <a:cubicBezTo>
                  <a:pt x="1444" y="201"/>
                  <a:pt x="1525" y="120"/>
                  <a:pt x="1624" y="120"/>
                </a:cubicBezTo>
                <a:close/>
                <a:moveTo>
                  <a:pt x="420" y="120"/>
                </a:moveTo>
                <a:cubicBezTo>
                  <a:pt x="519" y="120"/>
                  <a:pt x="600" y="201"/>
                  <a:pt x="600" y="300"/>
                </a:cubicBezTo>
                <a:cubicBezTo>
                  <a:pt x="600" y="399"/>
                  <a:pt x="519" y="480"/>
                  <a:pt x="420" y="480"/>
                </a:cubicBezTo>
                <a:cubicBezTo>
                  <a:pt x="321" y="480"/>
                  <a:pt x="240" y="399"/>
                  <a:pt x="240" y="300"/>
                </a:cubicBezTo>
                <a:cubicBezTo>
                  <a:pt x="240" y="201"/>
                  <a:pt x="321" y="120"/>
                  <a:pt x="420" y="120"/>
                </a:cubicBezTo>
                <a:close/>
                <a:moveTo>
                  <a:pt x="126" y="840"/>
                </a:moveTo>
                <a:cubicBezTo>
                  <a:pt x="154" y="703"/>
                  <a:pt x="275" y="600"/>
                  <a:pt x="420" y="600"/>
                </a:cubicBezTo>
                <a:cubicBezTo>
                  <a:pt x="565" y="600"/>
                  <a:pt x="686" y="703"/>
                  <a:pt x="714" y="840"/>
                </a:cubicBezTo>
                <a:lnTo>
                  <a:pt x="126" y="840"/>
                </a:lnTo>
                <a:close/>
                <a:moveTo>
                  <a:pt x="726" y="1928"/>
                </a:moveTo>
                <a:cubicBezTo>
                  <a:pt x="755" y="1791"/>
                  <a:pt x="880" y="1684"/>
                  <a:pt x="1024" y="1684"/>
                </a:cubicBezTo>
                <a:cubicBezTo>
                  <a:pt x="1169" y="1684"/>
                  <a:pt x="1291" y="1789"/>
                  <a:pt x="1318" y="1928"/>
                </a:cubicBezTo>
                <a:lnTo>
                  <a:pt x="726" y="1928"/>
                </a:lnTo>
                <a:close/>
                <a:moveTo>
                  <a:pt x="840" y="1384"/>
                </a:moveTo>
                <a:cubicBezTo>
                  <a:pt x="840" y="1286"/>
                  <a:pt x="924" y="1204"/>
                  <a:pt x="1024" y="1204"/>
                </a:cubicBezTo>
                <a:cubicBezTo>
                  <a:pt x="1123" y="1204"/>
                  <a:pt x="1204" y="1285"/>
                  <a:pt x="1204" y="1384"/>
                </a:cubicBezTo>
                <a:cubicBezTo>
                  <a:pt x="1204" y="1483"/>
                  <a:pt x="1123" y="1564"/>
                  <a:pt x="1024" y="1564"/>
                </a:cubicBezTo>
                <a:cubicBezTo>
                  <a:pt x="924" y="1564"/>
                  <a:pt x="840" y="1482"/>
                  <a:pt x="840" y="1384"/>
                </a:cubicBezTo>
                <a:close/>
                <a:moveTo>
                  <a:pt x="1263" y="1639"/>
                </a:moveTo>
                <a:cubicBezTo>
                  <a:pt x="1249" y="1629"/>
                  <a:pt x="1234" y="1620"/>
                  <a:pt x="1218" y="1612"/>
                </a:cubicBezTo>
                <a:cubicBezTo>
                  <a:pt x="1283" y="1557"/>
                  <a:pt x="1324" y="1475"/>
                  <a:pt x="1324" y="1384"/>
                </a:cubicBezTo>
                <a:cubicBezTo>
                  <a:pt x="1324" y="1219"/>
                  <a:pt x="1189" y="1084"/>
                  <a:pt x="1024" y="1084"/>
                </a:cubicBezTo>
                <a:cubicBezTo>
                  <a:pt x="858" y="1084"/>
                  <a:pt x="720" y="1218"/>
                  <a:pt x="720" y="1384"/>
                </a:cubicBezTo>
                <a:cubicBezTo>
                  <a:pt x="720" y="1464"/>
                  <a:pt x="752" y="1540"/>
                  <a:pt x="810" y="1597"/>
                </a:cubicBezTo>
                <a:cubicBezTo>
                  <a:pt x="816" y="1602"/>
                  <a:pt x="822" y="1608"/>
                  <a:pt x="828" y="1613"/>
                </a:cubicBezTo>
                <a:cubicBezTo>
                  <a:pt x="813" y="1621"/>
                  <a:pt x="798" y="1630"/>
                  <a:pt x="783" y="1640"/>
                </a:cubicBezTo>
                <a:cubicBezTo>
                  <a:pt x="529" y="1542"/>
                  <a:pt x="360" y="1296"/>
                  <a:pt x="360" y="1020"/>
                </a:cubicBezTo>
                <a:cubicBezTo>
                  <a:pt x="360" y="1000"/>
                  <a:pt x="361" y="980"/>
                  <a:pt x="363" y="960"/>
                </a:cubicBezTo>
                <a:cubicBezTo>
                  <a:pt x="780" y="960"/>
                  <a:pt x="780" y="960"/>
                  <a:pt x="780" y="960"/>
                </a:cubicBezTo>
                <a:cubicBezTo>
                  <a:pt x="813" y="960"/>
                  <a:pt x="840" y="933"/>
                  <a:pt x="840" y="900"/>
                </a:cubicBezTo>
                <a:cubicBezTo>
                  <a:pt x="840" y="739"/>
                  <a:pt x="749" y="598"/>
                  <a:pt x="615" y="528"/>
                </a:cubicBezTo>
                <a:cubicBezTo>
                  <a:pt x="638" y="508"/>
                  <a:pt x="659" y="484"/>
                  <a:pt x="675" y="458"/>
                </a:cubicBezTo>
                <a:cubicBezTo>
                  <a:pt x="778" y="395"/>
                  <a:pt x="901" y="360"/>
                  <a:pt x="1024" y="360"/>
                </a:cubicBezTo>
                <a:cubicBezTo>
                  <a:pt x="1146" y="360"/>
                  <a:pt x="1265" y="394"/>
                  <a:pt x="1369" y="458"/>
                </a:cubicBezTo>
                <a:cubicBezTo>
                  <a:pt x="1385" y="484"/>
                  <a:pt x="1406" y="508"/>
                  <a:pt x="1429" y="528"/>
                </a:cubicBezTo>
                <a:cubicBezTo>
                  <a:pt x="1295" y="598"/>
                  <a:pt x="1204" y="739"/>
                  <a:pt x="1204" y="900"/>
                </a:cubicBezTo>
                <a:cubicBezTo>
                  <a:pt x="1204" y="933"/>
                  <a:pt x="1231" y="960"/>
                  <a:pt x="1264" y="960"/>
                </a:cubicBezTo>
                <a:cubicBezTo>
                  <a:pt x="1681" y="960"/>
                  <a:pt x="1681" y="960"/>
                  <a:pt x="1681" y="960"/>
                </a:cubicBezTo>
                <a:cubicBezTo>
                  <a:pt x="1683" y="980"/>
                  <a:pt x="1684" y="1000"/>
                  <a:pt x="1684" y="1020"/>
                </a:cubicBezTo>
                <a:cubicBezTo>
                  <a:pt x="1684" y="1296"/>
                  <a:pt x="1516" y="1541"/>
                  <a:pt x="1263" y="1639"/>
                </a:cubicBezTo>
                <a:close/>
                <a:moveTo>
                  <a:pt x="1330" y="840"/>
                </a:moveTo>
                <a:cubicBezTo>
                  <a:pt x="1358" y="703"/>
                  <a:pt x="1479" y="600"/>
                  <a:pt x="1624" y="600"/>
                </a:cubicBezTo>
                <a:cubicBezTo>
                  <a:pt x="1771" y="600"/>
                  <a:pt x="1894" y="703"/>
                  <a:pt x="1922" y="840"/>
                </a:cubicBezTo>
                <a:lnTo>
                  <a:pt x="1330" y="8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Rectangle 5">
            <a:extLst>
              <a:ext uri="{FF2B5EF4-FFF2-40B4-BE49-F238E27FC236}">
                <a16:creationId xmlns:a16="http://schemas.microsoft.com/office/drawing/2014/main" id="{C06DF24F-EDA1-43EA-AE6D-4EF4E5B909BF}"/>
              </a:ext>
            </a:extLst>
          </p:cNvPr>
          <p:cNvSpPr/>
          <p:nvPr/>
        </p:nvSpPr>
        <p:spPr>
          <a:xfrm>
            <a:off x="176847" y="4591901"/>
            <a:ext cx="5667497" cy="1477328"/>
          </a:xfrm>
          <a:prstGeom prst="rect">
            <a:avLst/>
          </a:prstGeom>
        </p:spPr>
        <p:txBody>
          <a:bodyPr wrap="square">
            <a:spAutoFit/>
          </a:bodyPr>
          <a:lstStyle/>
          <a:p>
            <a:r>
              <a:rPr lang="en-US" dirty="0">
                <a:solidFill>
                  <a:srgbClr val="444444"/>
                </a:solidFill>
                <a:latin typeface="Open Sans"/>
              </a:rPr>
              <a:t>This statistic presents information on customer preferred gaming platforms according to gaming companies worldwide, as of August 2016. According to the findings, only 29 percent of companies stated their customers preferred playing console games.</a:t>
            </a:r>
            <a:endParaRPr lang="en-US" dirty="0"/>
          </a:p>
        </p:txBody>
      </p:sp>
      <p:pic>
        <p:nvPicPr>
          <p:cNvPr id="7" name="Picture 6">
            <a:extLst>
              <a:ext uri="{FF2B5EF4-FFF2-40B4-BE49-F238E27FC236}">
                <a16:creationId xmlns:a16="http://schemas.microsoft.com/office/drawing/2014/main" id="{1E4F1FF4-89FB-4804-89CB-99BB2172C266}"/>
              </a:ext>
            </a:extLst>
          </p:cNvPr>
          <p:cNvPicPr>
            <a:picLocks noChangeAspect="1"/>
          </p:cNvPicPr>
          <p:nvPr/>
        </p:nvPicPr>
        <p:blipFill>
          <a:blip r:embed="rId2"/>
          <a:stretch>
            <a:fillRect/>
          </a:stretch>
        </p:blipFill>
        <p:spPr>
          <a:xfrm>
            <a:off x="6461473" y="2181637"/>
            <a:ext cx="5285557" cy="3735425"/>
          </a:xfrm>
          <a:prstGeom prst="rect">
            <a:avLst/>
          </a:prstGeom>
        </p:spPr>
      </p:pic>
      <p:sp>
        <p:nvSpPr>
          <p:cNvPr id="9" name="Rectangle 8">
            <a:extLst>
              <a:ext uri="{FF2B5EF4-FFF2-40B4-BE49-F238E27FC236}">
                <a16:creationId xmlns:a16="http://schemas.microsoft.com/office/drawing/2014/main" id="{16427D97-3268-4823-A436-5BEEBE59D34E}"/>
              </a:ext>
            </a:extLst>
          </p:cNvPr>
          <p:cNvSpPr/>
          <p:nvPr/>
        </p:nvSpPr>
        <p:spPr>
          <a:xfrm>
            <a:off x="6461472" y="1258307"/>
            <a:ext cx="5285557" cy="923330"/>
          </a:xfrm>
          <a:prstGeom prst="rect">
            <a:avLst/>
          </a:prstGeom>
          <a:solidFill>
            <a:schemeClr val="bg1"/>
          </a:solidFill>
        </p:spPr>
        <p:txBody>
          <a:bodyPr wrap="square">
            <a:spAutoFit/>
          </a:bodyPr>
          <a:lstStyle/>
          <a:p>
            <a:pPr fontAlgn="base"/>
            <a:r>
              <a:rPr lang="en-US" b="1" dirty="0">
                <a:solidFill>
                  <a:srgbClr val="444444"/>
                </a:solidFill>
                <a:latin typeface="Open Sans"/>
              </a:rPr>
              <a:t>Customer preferred gaming platforms according to gaming companies worldwide as of August 2016</a:t>
            </a:r>
            <a:endParaRPr lang="en-US" b="0" i="0" dirty="0">
              <a:solidFill>
                <a:srgbClr val="444444"/>
              </a:solidFill>
              <a:effectLst/>
              <a:latin typeface="Open Sans"/>
            </a:endParaRPr>
          </a:p>
        </p:txBody>
      </p:sp>
      <p:pic>
        <p:nvPicPr>
          <p:cNvPr id="28" name="Picture 27" descr="A close up of electronics&#10;&#10;Description automatically generated">
            <a:extLst>
              <a:ext uri="{FF2B5EF4-FFF2-40B4-BE49-F238E27FC236}">
                <a16:creationId xmlns:a16="http://schemas.microsoft.com/office/drawing/2014/main" id="{E5BBD05C-DCA2-4CB0-A3C8-12BD3AE0590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2001" y="1742704"/>
            <a:ext cx="704367" cy="704367"/>
          </a:xfrm>
          <a:prstGeom prst="rect">
            <a:avLst/>
          </a:prstGeom>
        </p:spPr>
      </p:pic>
      <p:pic>
        <p:nvPicPr>
          <p:cNvPr id="30" name="Picture 29" descr="A picture containing text&#10;&#10;Description automatically generated">
            <a:extLst>
              <a:ext uri="{FF2B5EF4-FFF2-40B4-BE49-F238E27FC236}">
                <a16:creationId xmlns:a16="http://schemas.microsoft.com/office/drawing/2014/main" id="{D40ECC64-FC4C-4A5D-A2FB-310459DDCE6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3541262" y="1851582"/>
            <a:ext cx="545248" cy="545248"/>
          </a:xfrm>
          <a:prstGeom prst="rect">
            <a:avLst/>
          </a:prstGeom>
        </p:spPr>
      </p:pic>
      <p:pic>
        <p:nvPicPr>
          <p:cNvPr id="247" name="Picture 246" descr="A picture containing fan, device&#10;&#10;Description automatically generated">
            <a:extLst>
              <a:ext uri="{FF2B5EF4-FFF2-40B4-BE49-F238E27FC236}">
                <a16:creationId xmlns:a16="http://schemas.microsoft.com/office/drawing/2014/main" id="{C3E45FAF-4502-46D0-8C8D-4017475008C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545849" y="3664288"/>
            <a:ext cx="554748" cy="554748"/>
          </a:xfrm>
          <a:prstGeom prst="rect">
            <a:avLst/>
          </a:prstGeom>
        </p:spPr>
      </p:pic>
    </p:spTree>
    <p:extLst>
      <p:ext uri="{BB962C8B-B14F-4D97-AF65-F5344CB8AC3E}">
        <p14:creationId xmlns:p14="http://schemas.microsoft.com/office/powerpoint/2010/main" val="15197772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ADB21EC-A694-46EC-A11A-C6E02A133068}"/>
              </a:ext>
            </a:extLst>
          </p:cNvPr>
          <p:cNvSpPr>
            <a:spLocks noGrp="1"/>
          </p:cNvSpPr>
          <p:nvPr>
            <p:ph type="title"/>
          </p:nvPr>
        </p:nvSpPr>
        <p:spPr>
          <a:xfrm>
            <a:off x="6543211" y="2658484"/>
            <a:ext cx="3896189" cy="886160"/>
          </a:xfrm>
        </p:spPr>
        <p:txBody>
          <a:bodyPr/>
          <a:lstStyle/>
          <a:p>
            <a:r>
              <a:rPr lang="en-US" dirty="0"/>
              <a:t>COIN NINJA</a:t>
            </a:r>
            <a:endParaRPr lang="ru-RU" dirty="0"/>
          </a:p>
        </p:txBody>
      </p:sp>
      <p:sp>
        <p:nvSpPr>
          <p:cNvPr id="7" name="Text Placeholder 6">
            <a:extLst>
              <a:ext uri="{FF2B5EF4-FFF2-40B4-BE49-F238E27FC236}">
                <a16:creationId xmlns:a16="http://schemas.microsoft.com/office/drawing/2014/main" id="{2A96FD62-B299-468D-AC37-BC8FE0EF0F2D}"/>
              </a:ext>
            </a:extLst>
          </p:cNvPr>
          <p:cNvSpPr>
            <a:spLocks noGrp="1"/>
          </p:cNvSpPr>
          <p:nvPr>
            <p:ph type="body" idx="13"/>
          </p:nvPr>
        </p:nvSpPr>
        <p:spPr>
          <a:xfrm>
            <a:off x="6832161" y="4199516"/>
            <a:ext cx="4405066" cy="2063242"/>
          </a:xfrm>
        </p:spPr>
        <p:txBody>
          <a:bodyPr>
            <a:normAutofit/>
          </a:bodyPr>
          <a:lstStyle/>
          <a:p>
            <a:r>
              <a:rPr lang="en-US" sz="1600" dirty="0"/>
              <a:t>Coin ninja was designed for two reasons.  To help kids learn addition and to keep them interested.  Games that have quick achievable goals allow for faster reward that keeps the player intrigued longer and motivated; we also intend to include a leader board for the competitive ones.  The game is simple, the player will be given an amount and will use the ninja to slice the coins as they fall to add up to the amount without exceeding it.</a:t>
            </a:r>
          </a:p>
          <a:p>
            <a:endParaRPr lang="ru-RU" dirty="0"/>
          </a:p>
        </p:txBody>
      </p:sp>
      <p:sp>
        <p:nvSpPr>
          <p:cNvPr id="4" name="Slide Number Placeholder 3">
            <a:extLst>
              <a:ext uri="{FF2B5EF4-FFF2-40B4-BE49-F238E27FC236}">
                <a16:creationId xmlns:a16="http://schemas.microsoft.com/office/drawing/2014/main" id="{70E1ADBA-CE66-4BFB-B4FB-33A8566C23AA}"/>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D9BB3731-526F-4638-85F8-715D717FFC12}" type="slidenum">
              <a:rPr kumimoji="0" lang="ru-RU" sz="1000" b="1" i="0" u="none" strike="noStrike" kern="1200" cap="none" spc="0" normalizeH="0" baseline="0" noProof="0" smtClean="0">
                <a:ln>
                  <a:noFill/>
                </a:ln>
                <a:solidFill>
                  <a:srgbClr val="006F83"/>
                </a:solidFill>
                <a:effectLst/>
                <a:uLnTx/>
                <a:uFillTx/>
                <a:latin typeface="Times New Roman"/>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3</a:t>
            </a:fld>
            <a:endParaRPr kumimoji="0" lang="ru-RU" sz="1000" b="1" i="0" u="none" strike="noStrike" kern="1200" cap="none" spc="0" normalizeH="0" baseline="0" noProof="0" dirty="0">
              <a:ln>
                <a:noFill/>
              </a:ln>
              <a:solidFill>
                <a:srgbClr val="006F83"/>
              </a:solidFill>
              <a:effectLst/>
              <a:uLnTx/>
              <a:uFillTx/>
              <a:latin typeface="Times New Roman"/>
              <a:ea typeface="+mn-ea"/>
              <a:cs typeface="+mn-cs"/>
            </a:endParaRPr>
          </a:p>
        </p:txBody>
      </p:sp>
      <p:pic>
        <p:nvPicPr>
          <p:cNvPr id="11" name="Picture 10">
            <a:extLst>
              <a:ext uri="{FF2B5EF4-FFF2-40B4-BE49-F238E27FC236}">
                <a16:creationId xmlns:a16="http://schemas.microsoft.com/office/drawing/2014/main" id="{30257BA3-B2B1-4EB9-8BFC-277900428AC9}"/>
              </a:ext>
            </a:extLst>
          </p:cNvPr>
          <p:cNvPicPr>
            <a:picLocks noChangeAspect="1"/>
          </p:cNvPicPr>
          <p:nvPr/>
        </p:nvPicPr>
        <p:blipFill>
          <a:blip r:embed="rId2"/>
          <a:stretch>
            <a:fillRect/>
          </a:stretch>
        </p:blipFill>
        <p:spPr>
          <a:xfrm>
            <a:off x="1461306" y="-857251"/>
            <a:ext cx="838200" cy="800100"/>
          </a:xfrm>
          <a:prstGeom prst="rect">
            <a:avLst/>
          </a:prstGeom>
        </p:spPr>
      </p:pic>
      <p:pic>
        <p:nvPicPr>
          <p:cNvPr id="12" name="Picture 11">
            <a:extLst>
              <a:ext uri="{FF2B5EF4-FFF2-40B4-BE49-F238E27FC236}">
                <a16:creationId xmlns:a16="http://schemas.microsoft.com/office/drawing/2014/main" id="{9984E955-5F87-4954-997C-3C09D83E2704}"/>
              </a:ext>
            </a:extLst>
          </p:cNvPr>
          <p:cNvPicPr>
            <a:picLocks noChangeAspect="1"/>
          </p:cNvPicPr>
          <p:nvPr/>
        </p:nvPicPr>
        <p:blipFill>
          <a:blip r:embed="rId3"/>
          <a:stretch>
            <a:fillRect/>
          </a:stretch>
        </p:blipFill>
        <p:spPr>
          <a:xfrm>
            <a:off x="4887786" y="-962025"/>
            <a:ext cx="933450" cy="962025"/>
          </a:xfrm>
          <a:prstGeom prst="rect">
            <a:avLst/>
          </a:prstGeom>
        </p:spPr>
      </p:pic>
      <p:pic>
        <p:nvPicPr>
          <p:cNvPr id="15" name="Picture 14">
            <a:extLst>
              <a:ext uri="{FF2B5EF4-FFF2-40B4-BE49-F238E27FC236}">
                <a16:creationId xmlns:a16="http://schemas.microsoft.com/office/drawing/2014/main" id="{F8ACC42D-BEB6-41EF-88A6-28FB3433C367}"/>
              </a:ext>
            </a:extLst>
          </p:cNvPr>
          <p:cNvPicPr>
            <a:picLocks noChangeAspect="1"/>
          </p:cNvPicPr>
          <p:nvPr/>
        </p:nvPicPr>
        <p:blipFill>
          <a:blip r:embed="rId4"/>
          <a:stretch>
            <a:fillRect/>
          </a:stretch>
        </p:blipFill>
        <p:spPr>
          <a:xfrm>
            <a:off x="-30138" y="-1076325"/>
            <a:ext cx="1143000" cy="1076325"/>
          </a:xfrm>
          <a:prstGeom prst="rect">
            <a:avLst/>
          </a:prstGeom>
        </p:spPr>
      </p:pic>
      <p:pic>
        <p:nvPicPr>
          <p:cNvPr id="23" name="Picture 22">
            <a:extLst>
              <a:ext uri="{FF2B5EF4-FFF2-40B4-BE49-F238E27FC236}">
                <a16:creationId xmlns:a16="http://schemas.microsoft.com/office/drawing/2014/main" id="{A3A2F113-9769-4775-86CF-F8B6433861C0}"/>
              </a:ext>
            </a:extLst>
          </p:cNvPr>
          <p:cNvPicPr>
            <a:picLocks noChangeAspect="1"/>
          </p:cNvPicPr>
          <p:nvPr/>
        </p:nvPicPr>
        <p:blipFill>
          <a:blip r:embed="rId4"/>
          <a:stretch>
            <a:fillRect/>
          </a:stretch>
        </p:blipFill>
        <p:spPr>
          <a:xfrm>
            <a:off x="-30138" y="-1123548"/>
            <a:ext cx="1143000" cy="1076325"/>
          </a:xfrm>
          <a:prstGeom prst="rect">
            <a:avLst/>
          </a:prstGeom>
        </p:spPr>
      </p:pic>
      <p:pic>
        <p:nvPicPr>
          <p:cNvPr id="13" name="Picture 12">
            <a:extLst>
              <a:ext uri="{FF2B5EF4-FFF2-40B4-BE49-F238E27FC236}">
                <a16:creationId xmlns:a16="http://schemas.microsoft.com/office/drawing/2014/main" id="{A5A72CBE-BD2E-4A67-89F9-4DF197FBB60F}"/>
              </a:ext>
            </a:extLst>
          </p:cNvPr>
          <p:cNvPicPr>
            <a:picLocks noChangeAspect="1"/>
          </p:cNvPicPr>
          <p:nvPr/>
        </p:nvPicPr>
        <p:blipFill>
          <a:blip r:embed="rId5"/>
          <a:stretch>
            <a:fillRect/>
          </a:stretch>
        </p:blipFill>
        <p:spPr>
          <a:xfrm>
            <a:off x="3042557" y="-1225383"/>
            <a:ext cx="1276350" cy="1219200"/>
          </a:xfrm>
          <a:prstGeom prst="rect">
            <a:avLst/>
          </a:prstGeom>
        </p:spPr>
      </p:pic>
      <p:pic>
        <p:nvPicPr>
          <p:cNvPr id="24" name="Picture 23">
            <a:extLst>
              <a:ext uri="{FF2B5EF4-FFF2-40B4-BE49-F238E27FC236}">
                <a16:creationId xmlns:a16="http://schemas.microsoft.com/office/drawing/2014/main" id="{4721B7F9-B028-4F9A-9591-2D6999FE9861}"/>
              </a:ext>
            </a:extLst>
          </p:cNvPr>
          <p:cNvPicPr>
            <a:picLocks noChangeAspect="1"/>
          </p:cNvPicPr>
          <p:nvPr/>
        </p:nvPicPr>
        <p:blipFill>
          <a:blip r:embed="rId2"/>
          <a:stretch>
            <a:fillRect/>
          </a:stretch>
        </p:blipFill>
        <p:spPr>
          <a:xfrm>
            <a:off x="1461306" y="-912419"/>
            <a:ext cx="838200" cy="800100"/>
          </a:xfrm>
          <a:prstGeom prst="rect">
            <a:avLst/>
          </a:prstGeom>
        </p:spPr>
      </p:pic>
      <p:pic>
        <p:nvPicPr>
          <p:cNvPr id="25" name="Picture 24">
            <a:extLst>
              <a:ext uri="{FF2B5EF4-FFF2-40B4-BE49-F238E27FC236}">
                <a16:creationId xmlns:a16="http://schemas.microsoft.com/office/drawing/2014/main" id="{540C4A42-3F60-42DA-BC19-AFB67BC99C6A}"/>
              </a:ext>
            </a:extLst>
          </p:cNvPr>
          <p:cNvPicPr>
            <a:picLocks noChangeAspect="1"/>
          </p:cNvPicPr>
          <p:nvPr/>
        </p:nvPicPr>
        <p:blipFill>
          <a:blip r:embed="rId5"/>
          <a:stretch>
            <a:fillRect/>
          </a:stretch>
        </p:blipFill>
        <p:spPr>
          <a:xfrm>
            <a:off x="3061607" y="-1240131"/>
            <a:ext cx="1276350" cy="1219200"/>
          </a:xfrm>
          <a:prstGeom prst="rect">
            <a:avLst/>
          </a:prstGeom>
        </p:spPr>
      </p:pic>
      <p:pic>
        <p:nvPicPr>
          <p:cNvPr id="26" name="Picture 25">
            <a:extLst>
              <a:ext uri="{FF2B5EF4-FFF2-40B4-BE49-F238E27FC236}">
                <a16:creationId xmlns:a16="http://schemas.microsoft.com/office/drawing/2014/main" id="{CA5C6440-A2AA-4309-A843-CEA19DFB9A25}"/>
              </a:ext>
            </a:extLst>
          </p:cNvPr>
          <p:cNvPicPr>
            <a:picLocks noChangeAspect="1"/>
          </p:cNvPicPr>
          <p:nvPr/>
        </p:nvPicPr>
        <p:blipFill>
          <a:blip r:embed="rId3"/>
          <a:stretch>
            <a:fillRect/>
          </a:stretch>
        </p:blipFill>
        <p:spPr>
          <a:xfrm>
            <a:off x="4887786" y="-968208"/>
            <a:ext cx="933450" cy="962025"/>
          </a:xfrm>
          <a:prstGeom prst="rect">
            <a:avLst/>
          </a:prstGeom>
        </p:spPr>
      </p:pic>
      <p:pic>
        <p:nvPicPr>
          <p:cNvPr id="14" name="Picture 13">
            <a:extLst>
              <a:ext uri="{FF2B5EF4-FFF2-40B4-BE49-F238E27FC236}">
                <a16:creationId xmlns:a16="http://schemas.microsoft.com/office/drawing/2014/main" id="{EC5DC421-6819-42F0-A830-53DB9DEB01E8}"/>
              </a:ext>
            </a:extLst>
          </p:cNvPr>
          <p:cNvPicPr>
            <a:picLocks noChangeAspect="1"/>
          </p:cNvPicPr>
          <p:nvPr/>
        </p:nvPicPr>
        <p:blipFill>
          <a:blip r:embed="rId6"/>
          <a:stretch>
            <a:fillRect/>
          </a:stretch>
        </p:blipFill>
        <p:spPr>
          <a:xfrm>
            <a:off x="0" y="4605798"/>
            <a:ext cx="895350" cy="1238250"/>
          </a:xfrm>
          <a:prstGeom prst="rect">
            <a:avLst/>
          </a:prstGeom>
        </p:spPr>
      </p:pic>
    </p:spTree>
    <p:extLst>
      <p:ext uri="{BB962C8B-B14F-4D97-AF65-F5344CB8AC3E}">
        <p14:creationId xmlns:p14="http://schemas.microsoft.com/office/powerpoint/2010/main" val="3545476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50000" decel="50000" fill="hold" nodeType="withEffect">
                                  <p:stCondLst>
                                    <p:cond delay="0"/>
                                  </p:stCondLst>
                                  <p:endCondLst>
                                    <p:cond evt="onNext" delay="0">
                                      <p:tgtEl>
                                        <p:sldTgt/>
                                      </p:tgtEl>
                                    </p:cond>
                                  </p:endCondLst>
                                  <p:childTnLst>
                                    <p:animMotion origin="layout" path="M -1.04167E-6 2.22222E-6 L -0.00169 1.14514 " pathEditMode="relative" rAng="0" ptsTypes="AA">
                                      <p:cBhvr>
                                        <p:cTn id="6" dur="2000" fill="hold"/>
                                        <p:tgtEl>
                                          <p:spTgt spid="15"/>
                                        </p:tgtEl>
                                        <p:attrNameLst>
                                          <p:attrName>ppt_x</p:attrName>
                                          <p:attrName>ppt_y</p:attrName>
                                        </p:attrNameLst>
                                      </p:cBhvr>
                                      <p:rCtr x="-91" y="57245"/>
                                    </p:animMotion>
                                  </p:childTnLst>
                                </p:cTn>
                              </p:par>
                              <p:par>
                                <p:cTn id="7" presetID="42" presetClass="path" presetSubtype="0" repeatCount="indefinite" accel="50000" decel="50000" fill="hold" nodeType="withEffect">
                                  <p:stCondLst>
                                    <p:cond delay="1000"/>
                                  </p:stCondLst>
                                  <p:endCondLst>
                                    <p:cond evt="onNext" delay="0">
                                      <p:tgtEl>
                                        <p:sldTgt/>
                                      </p:tgtEl>
                                    </p:cond>
                                  </p:endCondLst>
                                  <p:childTnLst>
                                    <p:animMotion origin="layout" path="M -1.04167E-6 -3.33333E-6 L -0.00169 1.14514 " pathEditMode="relative" rAng="0" ptsTypes="AA">
                                      <p:cBhvr>
                                        <p:cTn id="8" dur="2000" fill="hold"/>
                                        <p:tgtEl>
                                          <p:spTgt spid="23"/>
                                        </p:tgtEl>
                                        <p:attrNameLst>
                                          <p:attrName>ppt_x</p:attrName>
                                          <p:attrName>ppt_y</p:attrName>
                                        </p:attrNameLst>
                                      </p:cBhvr>
                                      <p:rCtr x="-91" y="57245"/>
                                    </p:animMotion>
                                  </p:childTnLst>
                                </p:cTn>
                              </p:par>
                              <p:par>
                                <p:cTn id="9" presetID="42" presetClass="path" presetSubtype="0" repeatCount="indefinite" accel="50000" decel="50000" fill="hold" nodeType="withEffect">
                                  <p:stCondLst>
                                    <p:cond delay="1000"/>
                                  </p:stCondLst>
                                  <p:endCondLst>
                                    <p:cond evt="onNext" delay="0">
                                      <p:tgtEl>
                                        <p:sldTgt/>
                                      </p:tgtEl>
                                    </p:cond>
                                  </p:endCondLst>
                                  <p:childTnLst>
                                    <p:animMotion origin="layout" path="M 3.125E-6 -3.33333E-6 L -0.00248 1.12616 " pathEditMode="relative" rAng="0" ptsTypes="AA">
                                      <p:cBhvr>
                                        <p:cTn id="10" dur="2000" fill="hold"/>
                                        <p:tgtEl>
                                          <p:spTgt spid="11"/>
                                        </p:tgtEl>
                                        <p:attrNameLst>
                                          <p:attrName>ppt_x</p:attrName>
                                          <p:attrName>ppt_y</p:attrName>
                                        </p:attrNameLst>
                                      </p:cBhvr>
                                      <p:rCtr x="-130" y="56296"/>
                                    </p:animMotion>
                                  </p:childTnLst>
                                </p:cTn>
                              </p:par>
                              <p:par>
                                <p:cTn id="11" presetID="42" presetClass="path" presetSubtype="0" repeatCount="indefinite" accel="50000" decel="50000" fill="hold" nodeType="withEffect">
                                  <p:stCondLst>
                                    <p:cond delay="500"/>
                                  </p:stCondLst>
                                  <p:endCondLst>
                                    <p:cond evt="onNext" delay="0">
                                      <p:tgtEl>
                                        <p:sldTgt/>
                                      </p:tgtEl>
                                    </p:cond>
                                  </p:endCondLst>
                                  <p:childTnLst>
                                    <p:animMotion origin="layout" path="M 3.125E-6 -1.48148E-6 L -0.00248 1.12616 " pathEditMode="relative" rAng="0" ptsTypes="AA">
                                      <p:cBhvr>
                                        <p:cTn id="12" dur="2000" fill="hold"/>
                                        <p:tgtEl>
                                          <p:spTgt spid="24"/>
                                        </p:tgtEl>
                                        <p:attrNameLst>
                                          <p:attrName>ppt_x</p:attrName>
                                          <p:attrName>ppt_y</p:attrName>
                                        </p:attrNameLst>
                                      </p:cBhvr>
                                      <p:rCtr x="-130" y="56296"/>
                                    </p:animMotion>
                                  </p:childTnLst>
                                </p:cTn>
                              </p:par>
                              <p:par>
                                <p:cTn id="13" presetID="42" presetClass="path" presetSubtype="0" repeatCount="indefinite" accel="50000" decel="50000" fill="hold" nodeType="withEffect">
                                  <p:stCondLst>
                                    <p:cond delay="0"/>
                                  </p:stCondLst>
                                  <p:endCondLst>
                                    <p:cond evt="onNext" delay="0">
                                      <p:tgtEl>
                                        <p:sldTgt/>
                                      </p:tgtEl>
                                    </p:cond>
                                  </p:endCondLst>
                                  <p:childTnLst>
                                    <p:animMotion origin="layout" path="M -3.125E-6 4.81481E-6 L -0.0082 1.16597 " pathEditMode="relative" rAng="0" ptsTypes="AA">
                                      <p:cBhvr>
                                        <p:cTn id="14" dur="2000" fill="hold"/>
                                        <p:tgtEl>
                                          <p:spTgt spid="13"/>
                                        </p:tgtEl>
                                        <p:attrNameLst>
                                          <p:attrName>ppt_x</p:attrName>
                                          <p:attrName>ppt_y</p:attrName>
                                        </p:attrNameLst>
                                      </p:cBhvr>
                                      <p:rCtr x="-417" y="58287"/>
                                    </p:animMotion>
                                  </p:childTnLst>
                                </p:cTn>
                              </p:par>
                              <p:par>
                                <p:cTn id="15" presetID="42" presetClass="path" presetSubtype="0" repeatCount="indefinite" accel="50000" decel="50000" fill="hold" nodeType="withEffect">
                                  <p:stCondLst>
                                    <p:cond delay="1000"/>
                                  </p:stCondLst>
                                  <p:endCondLst>
                                    <p:cond evt="onNext" delay="0">
                                      <p:tgtEl>
                                        <p:sldTgt/>
                                      </p:tgtEl>
                                    </p:cond>
                                  </p:endCondLst>
                                  <p:childTnLst>
                                    <p:animMotion origin="layout" path="M 4.375E-6 -1.85185E-6 L -0.00821 1.16597 " pathEditMode="relative" rAng="0" ptsTypes="AA">
                                      <p:cBhvr>
                                        <p:cTn id="16" dur="2000" fill="hold"/>
                                        <p:tgtEl>
                                          <p:spTgt spid="25"/>
                                        </p:tgtEl>
                                        <p:attrNameLst>
                                          <p:attrName>ppt_x</p:attrName>
                                          <p:attrName>ppt_y</p:attrName>
                                        </p:attrNameLst>
                                      </p:cBhvr>
                                      <p:rCtr x="-417" y="58287"/>
                                    </p:animMotion>
                                  </p:childTnLst>
                                </p:cTn>
                              </p:par>
                              <p:par>
                                <p:cTn id="17" presetID="42" presetClass="path" presetSubtype="0" repeatCount="indefinite" accel="50000" decel="50000" fill="hold" nodeType="withEffect">
                                  <p:stCondLst>
                                    <p:cond delay="0"/>
                                  </p:stCondLst>
                                  <p:endCondLst>
                                    <p:cond evt="onNext" delay="0">
                                      <p:tgtEl>
                                        <p:sldTgt/>
                                      </p:tgtEl>
                                    </p:cond>
                                  </p:endCondLst>
                                  <p:childTnLst>
                                    <p:animMotion origin="layout" path="M -2.70833E-6 -1.11111E-6 L 0.00144 1.15579 " pathEditMode="relative" rAng="0" ptsTypes="AA">
                                      <p:cBhvr>
                                        <p:cTn id="18" dur="2000" fill="hold"/>
                                        <p:tgtEl>
                                          <p:spTgt spid="12"/>
                                        </p:tgtEl>
                                        <p:attrNameLst>
                                          <p:attrName>ppt_x</p:attrName>
                                          <p:attrName>ppt_y</p:attrName>
                                        </p:attrNameLst>
                                      </p:cBhvr>
                                      <p:rCtr x="65" y="57778"/>
                                    </p:animMotion>
                                  </p:childTnLst>
                                </p:cTn>
                              </p:par>
                              <p:par>
                                <p:cTn id="19" presetID="42" presetClass="path" presetSubtype="0" repeatCount="indefinite" accel="50000" decel="50000" fill="hold" nodeType="withEffect">
                                  <p:stCondLst>
                                    <p:cond delay="500"/>
                                  </p:stCondLst>
                                  <p:endCondLst>
                                    <p:cond evt="onNext" delay="0">
                                      <p:tgtEl>
                                        <p:sldTgt/>
                                      </p:tgtEl>
                                    </p:cond>
                                  </p:endCondLst>
                                  <p:childTnLst>
                                    <p:animMotion origin="layout" path="M -2.70833E-6 4.81481E-6 L 0.00144 1.15578 " pathEditMode="relative" rAng="0" ptsTypes="AA">
                                      <p:cBhvr>
                                        <p:cTn id="20" dur="2000" fill="hold"/>
                                        <p:tgtEl>
                                          <p:spTgt spid="26"/>
                                        </p:tgtEl>
                                        <p:attrNameLst>
                                          <p:attrName>ppt_x</p:attrName>
                                          <p:attrName>ppt_y</p:attrName>
                                        </p:attrNameLst>
                                      </p:cBhvr>
                                      <p:rCtr x="65" y="57778"/>
                                    </p:animMotion>
                                  </p:childTnLst>
                                </p:cTn>
                              </p:par>
                              <p:par>
                                <p:cTn id="21" presetID="0" presetClass="path" presetSubtype="0" repeatCount="indefinite" accel="50000" decel="50000" fill="hold" nodeType="withEffect">
                                  <p:stCondLst>
                                    <p:cond delay="500"/>
                                  </p:stCondLst>
                                  <p:endCondLst>
                                    <p:cond evt="onNext" delay="0">
                                      <p:tgtEl>
                                        <p:sldTgt/>
                                      </p:tgtEl>
                                    </p:cond>
                                  </p:endCondLst>
                                  <p:childTnLst>
                                    <p:animMotion origin="layout" path="M 0.03685 0.03588 L 0.03685 0.03588 L 0.14935 0.03333 C 0.1556 0.0331 0.16198 0.03101 0.1681 0.0287 C 0.17213 0.02708 0.17604 0.02453 0.18008 0.02384 C 0.18854 0.02222 0.19713 0.02222 0.2056 0.02152 C 0.21315 0.02083 0.2207 0.01921 0.22838 0.01898 L 0.41849 0.01666 C 0.41992 0.01597 0.42135 0.0155 0.42252 0.01435 C 0.4263 0.01111 0.4276 0.00763 0.4306 0.00231 C 0.43229 -0.00649 0.43333 -0.01042 0.43333 -0.0213 C 0.43333 -0.03565 0.43294 -0.05 0.4319 -0.06436 C 0.43177 -0.06644 0.42904 -0.08287 0.42656 -0.08565 C 0.42422 -0.08843 0.42135 -0.08959 0.41849 -0.09051 C 0.41002 -0.09352 0.41406 -0.0919 0.40651 -0.09514 L 0.12786 -0.09051 C 0.12292 -0.09028 0.1181 -0.08866 0.11315 -0.0882 C 0.10469 -0.08704 0.09622 -0.08658 0.08776 -0.08565 C 0.05872 -0.0794 0.07344 -0.08172 0.04349 -0.07848 C 0.03476 -0.07662 0.03437 -0.07732 0.02747 -0.07385 C 0.02396 -0.072 0.02213 -0.07107 0.0194 -0.06667 C 0.01654 -0.06227 0.01133 -0.05232 0.01133 -0.05232 C 0.0056 -0.02639 0.00325 -0.02639 0.00729 0.00486 C 0.00833 0.01203 0.01263 0.01226 0.01536 0.01435 C 0.01719 0.01574 0.01888 0.01759 0.0207 0.01898 C 0.022 0.02013 0.02344 0.02037 0.02474 0.02152 C 0.02851 0.0243 0.03411 0.03101 0.03815 0.03101 L 0.03685 0.03588 Z " pathEditMode="relative" ptsTypes="AAAAAAAAAAAAAAAAAAAAAAAAAAAA">
                                      <p:cBhvr>
                                        <p:cTn id="22" dur="3000" fill="hold"/>
                                        <p:tgtEl>
                                          <p:spTgt spid="14"/>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FABF3864-5491-4A64-8FD3-73A0D2EC6EE2}"/>
              </a:ext>
            </a:extLst>
          </p:cNvPr>
          <p:cNvSpPr>
            <a:spLocks noGrp="1"/>
          </p:cNvSpPr>
          <p:nvPr>
            <p:ph type="title"/>
          </p:nvPr>
        </p:nvSpPr>
        <p:spPr>
          <a:xfrm>
            <a:off x="5774949" y="1313894"/>
            <a:ext cx="5252202" cy="1325563"/>
          </a:xfrm>
        </p:spPr>
        <p:txBody>
          <a:bodyPr/>
          <a:lstStyle/>
          <a:p>
            <a:r>
              <a:rPr lang="en-US" dirty="0"/>
              <a:t>COIN DRAG</a:t>
            </a:r>
            <a:endParaRPr lang="ru-RU" dirty="0"/>
          </a:p>
        </p:txBody>
      </p:sp>
      <p:sp>
        <p:nvSpPr>
          <p:cNvPr id="18" name="Text Placeholder 14">
            <a:extLst>
              <a:ext uri="{FF2B5EF4-FFF2-40B4-BE49-F238E27FC236}">
                <a16:creationId xmlns:a16="http://schemas.microsoft.com/office/drawing/2014/main" id="{746D3BBB-6CF6-48E9-A167-0EB926B60BCC}"/>
              </a:ext>
            </a:extLst>
          </p:cNvPr>
          <p:cNvSpPr>
            <a:spLocks noGrp="1"/>
          </p:cNvSpPr>
          <p:nvPr>
            <p:ph type="body" idx="13"/>
          </p:nvPr>
        </p:nvSpPr>
        <p:spPr/>
        <p:txBody>
          <a:bodyPr/>
          <a:lstStyle/>
          <a:p>
            <a:r>
              <a:rPr lang="en-US" dirty="0"/>
              <a:t>Our coin drag has a similar design with a quick achievable goal.  The main difference in this game is the variations in difficulty will not just test your hand eye coordination. With the higher difficulty levels the player will have to start using coins that they are not familiar with like the two cent coin or the half cent.</a:t>
            </a:r>
          </a:p>
          <a:p>
            <a:r>
              <a:rPr lang="en-US" dirty="0"/>
              <a:t>The game is straight forward, the player will be given a dollar amount and a variety of coins to chose from.  The player will then click on a coin and drag it to the target.  The objective of this game is to add up the exact amount without going over and with the least amount of coins possible.  The game will be scored on the time it took and the amount of coins used.</a:t>
            </a:r>
          </a:p>
        </p:txBody>
      </p:sp>
      <p:sp>
        <p:nvSpPr>
          <p:cNvPr id="4" name="Slide Number Placeholder 3">
            <a:extLst>
              <a:ext uri="{FF2B5EF4-FFF2-40B4-BE49-F238E27FC236}">
                <a16:creationId xmlns:a16="http://schemas.microsoft.com/office/drawing/2014/main" id="{C0080583-D47F-40C1-BDC7-5C319C981FE0}"/>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D9BB3731-526F-4638-85F8-715D717FFC12}" type="slidenum">
              <a:rPr kumimoji="0" lang="ru-RU" sz="1000" b="1" i="0" u="none" strike="noStrike" kern="1200" cap="none" spc="0" normalizeH="0" baseline="0" noProof="0" smtClean="0">
                <a:ln>
                  <a:noFill/>
                </a:ln>
                <a:solidFill>
                  <a:srgbClr val="006F83"/>
                </a:solidFill>
                <a:effectLst/>
                <a:uLnTx/>
                <a:uFillTx/>
                <a:latin typeface="Times New Roman"/>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4</a:t>
            </a:fld>
            <a:endParaRPr kumimoji="0" lang="ru-RU" sz="1000" b="1" i="0" u="none" strike="noStrike" kern="1200" cap="none" spc="0" normalizeH="0" baseline="0" noProof="0" dirty="0">
              <a:ln>
                <a:noFill/>
              </a:ln>
              <a:solidFill>
                <a:srgbClr val="006F83"/>
              </a:solidFill>
              <a:effectLst/>
              <a:uLnTx/>
              <a:uFillTx/>
              <a:latin typeface="Times New Roman"/>
              <a:ea typeface="+mn-ea"/>
              <a:cs typeface="+mn-cs"/>
            </a:endParaRPr>
          </a:p>
        </p:txBody>
      </p:sp>
      <p:sp>
        <p:nvSpPr>
          <p:cNvPr id="16" name="Rectangle 15">
            <a:extLst>
              <a:ext uri="{FF2B5EF4-FFF2-40B4-BE49-F238E27FC236}">
                <a16:creationId xmlns:a16="http://schemas.microsoft.com/office/drawing/2014/main" id="{17E016DC-075B-430A-A894-6F6E79747F3C}"/>
              </a:ext>
            </a:extLst>
          </p:cNvPr>
          <p:cNvSpPr/>
          <p:nvPr/>
        </p:nvSpPr>
        <p:spPr>
          <a:xfrm>
            <a:off x="0" y="0"/>
            <a:ext cx="57150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descr="A picture containing object&#10;&#10;Description automatically generated">
            <a:extLst>
              <a:ext uri="{FF2B5EF4-FFF2-40B4-BE49-F238E27FC236}">
                <a16:creationId xmlns:a16="http://schemas.microsoft.com/office/drawing/2014/main" id="{B9CFE690-48A1-4B0D-99F1-DDD04326A5C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90912" y="3203259"/>
            <a:ext cx="1166588" cy="1148657"/>
          </a:xfrm>
          <a:prstGeom prst="rect">
            <a:avLst/>
          </a:prstGeom>
        </p:spPr>
      </p:pic>
      <p:pic>
        <p:nvPicPr>
          <p:cNvPr id="23" name="Picture 22" descr="A close up of a stool&#10;&#10;Description automatically generated">
            <a:extLst>
              <a:ext uri="{FF2B5EF4-FFF2-40B4-BE49-F238E27FC236}">
                <a16:creationId xmlns:a16="http://schemas.microsoft.com/office/drawing/2014/main" id="{3417FB77-021F-431E-8BA2-DF4134D0030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14495" y="-404308"/>
            <a:ext cx="2147985" cy="2159000"/>
          </a:xfrm>
          <a:prstGeom prst="rect">
            <a:avLst/>
          </a:prstGeom>
        </p:spPr>
      </p:pic>
      <p:sp>
        <p:nvSpPr>
          <p:cNvPr id="25" name="TextBox 24">
            <a:extLst>
              <a:ext uri="{FF2B5EF4-FFF2-40B4-BE49-F238E27FC236}">
                <a16:creationId xmlns:a16="http://schemas.microsoft.com/office/drawing/2014/main" id="{6498917B-CA2A-4A06-8AA9-EA2DAB8AFD03}"/>
              </a:ext>
            </a:extLst>
          </p:cNvPr>
          <p:cNvSpPr txBox="1"/>
          <p:nvPr/>
        </p:nvSpPr>
        <p:spPr>
          <a:xfrm>
            <a:off x="4181540" y="129746"/>
            <a:ext cx="914400" cy="369332"/>
          </a:xfrm>
          <a:prstGeom prst="rect">
            <a:avLst/>
          </a:prstGeom>
          <a:noFill/>
        </p:spPr>
        <p:txBody>
          <a:bodyPr wrap="square" rtlCol="0">
            <a:spAutoFit/>
          </a:bodyPr>
          <a:lstStyle/>
          <a:p>
            <a:r>
              <a:rPr lang="en-US" dirty="0"/>
              <a:t>$1.75</a:t>
            </a:r>
          </a:p>
        </p:txBody>
      </p:sp>
      <p:pic>
        <p:nvPicPr>
          <p:cNvPr id="27" name="Picture 26" descr="A picture containing text&#10;&#10;Description automatically generated">
            <a:extLst>
              <a:ext uri="{FF2B5EF4-FFF2-40B4-BE49-F238E27FC236}">
                <a16:creationId xmlns:a16="http://schemas.microsoft.com/office/drawing/2014/main" id="{C2B5917A-B5FC-4810-AC39-8D11D194E69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33748" y="3350322"/>
            <a:ext cx="914401" cy="914401"/>
          </a:xfrm>
          <a:prstGeom prst="rect">
            <a:avLst/>
          </a:prstGeom>
        </p:spPr>
      </p:pic>
      <p:pic>
        <p:nvPicPr>
          <p:cNvPr id="19" name="Picture 18">
            <a:extLst>
              <a:ext uri="{FF2B5EF4-FFF2-40B4-BE49-F238E27FC236}">
                <a16:creationId xmlns:a16="http://schemas.microsoft.com/office/drawing/2014/main" id="{1E007E9E-D2D8-4C09-BE0D-E9BAD8FF650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82016" y="5206263"/>
            <a:ext cx="1056495" cy="1056495"/>
          </a:xfrm>
          <a:prstGeom prst="rect">
            <a:avLst/>
          </a:prstGeom>
        </p:spPr>
      </p:pic>
    </p:spTree>
    <p:extLst>
      <p:ext uri="{BB962C8B-B14F-4D97-AF65-F5344CB8AC3E}">
        <p14:creationId xmlns:p14="http://schemas.microsoft.com/office/powerpoint/2010/main" val="3693130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withEffect">
                                  <p:stCondLst>
                                    <p:cond delay="0"/>
                                  </p:stCondLst>
                                  <p:childTnLst>
                                    <p:animMotion origin="layout" path="M 0.01407 0.00833 L 0.01407 0.00833 C 0.01641 0.00509 0.01901 0.00255 0.02136 -0.00092 C 0.02227 -0.00255 0.02253 -0.00509 0.02344 -0.00648 C 0.02461 -0.0088 0.0263 -0.00995 0.02761 -0.01204 C 0.03555 -0.02639 0.025 -0.01342 0.03594 -0.025 C 0.03724 -0.0287 0.03802 -0.03356 0.04011 -0.03611 C 0.04141 -0.03796 0.04284 -0.04005 0.04427 -0.04167 C 0.04518 -0.04305 0.04649 -0.04375 0.0474 -0.04537 C 0.04961 -0.05 0.05065 -0.05694 0.05365 -0.06018 C 0.05664 -0.06389 0.05729 -0.06412 0.0599 -0.06944 C 0.06862 -0.08819 0.053 -0.05764 0.06407 -0.08426 C 0.06576 -0.08866 0.07032 -0.09537 0.07032 -0.09537 C 0.07279 -0.1088 0.07045 -0.1044 0.07552 -0.11018 C 0.07839 -0.12616 0.07383 -0.10092 0.07761 -0.12685 C 0.07813 -0.13079 0.07917 -0.13426 0.07969 -0.13796 C 0.07995 -0.1412 0.07995 -0.14444 0.08073 -0.14722 C 0.08138 -0.15069 0.08282 -0.15347 0.08386 -0.15648 C 0.08412 -0.15972 0.08438 -0.16273 0.0849 -0.16574 C 0.08685 -0.18009 0.08503 -0.16018 0.08698 -0.18055 C 0.08737 -0.18588 0.0875 -0.19398 0.08907 -0.19907 C 0.08959 -0.20116 0.0905 -0.20278 0.09115 -0.20463 C 0.09232 -0.20903 0.09297 -0.21342 0.09427 -0.21759 C 0.09505 -0.22083 0.09623 -0.22384 0.0974 -0.22685 C 0.09805 -0.22893 0.09883 -0.23055 0.09948 -0.23241 C 0.09987 -0.23426 0.1 -0.23634 0.10052 -0.23796 C 0.10104 -0.24005 0.10209 -0.24167 0.10261 -0.24352 C 0.10378 -0.24907 0.10378 -0.25532 0.10573 -0.26018 C 0.10638 -0.26204 0.10716 -0.26389 0.10782 -0.26574 C 0.10977 -0.27315 0.10782 -0.2706 0.1099 -0.2787 C 0.11029 -0.28079 0.11146 -0.28241 0.11198 -0.28426 C 0.11276 -0.28796 0.11276 -0.29213 0.11407 -0.29537 C 0.11472 -0.29722 0.11563 -0.29907 0.11615 -0.30092 C 0.11693 -0.30463 0.11745 -0.30833 0.11823 -0.31204 C 0.11849 -0.31389 0.11862 -0.31597 0.11927 -0.31759 L 0.12136 -0.32315 C 0.12175 -0.32685 0.12227 -0.33426 0.12344 -0.33796 C 0.12396 -0.34005 0.12474 -0.34167 0.12552 -0.34352 C 0.12578 -0.34722 0.12604 -0.35116 0.12657 -0.35463 C 0.1267 -0.35671 0.12722 -0.35833 0.12761 -0.36018 C 0.128 -0.36342 0.12826 -0.36643 0.12865 -0.36944 C 0.12904 -0.37384 0.12904 -0.37824 0.12969 -0.38241 C 0.13008 -0.38634 0.13177 -0.39352 0.13177 -0.39352 C 0.13321 -0.4125 0.13373 -0.41782 0.1349 -0.43426 C 0.13516 -0.43981 0.13555 -0.44537 0.13594 -0.45092 C 0.13659 -0.46759 0.13659 -0.48449 0.13802 -0.50092 C 0.13828 -0.50532 0.13867 -0.50972 0.13907 -0.51389 C 0.13959 -0.52199 0.13998 -0.53333 0.14115 -0.54167 C 0.14167 -0.54606 0.14245 -0.55046 0.14323 -0.55463 C 0.14545 -0.60717 0.14427 -0.57083 0.14427 -0.66389 L 0.15052 -0.48981 C 0.15078 -0.45417 0.15091 -0.41829 0.15157 -0.38241 C 0.15157 -0.3787 0.15222 -0.37523 0.15261 -0.3713 C 0.15378 -0.35417 0.15482 -0.33542 0.15573 -0.31759 C 0.15573 -0.31643 0.1569 -0.28449 0.15782 -0.2787 C 0.15808 -0.27662 0.15912 -0.275 0.1599 -0.27315 C 0.16068 -0.2625 0.16068 -0.26088 0.16198 -0.25092 C 0.16224 -0.24861 0.1625 -0.24606 0.16302 -0.24352 C 0.16354 -0.23981 0.16433 -0.23611 0.16511 -0.23241 C 0.16537 -0.23055 0.16589 -0.22893 0.16615 -0.22685 C 0.16615 -0.22592 0.16771 -0.21204 0.16823 -0.21018 C 0.16927 -0.20625 0.17149 -0.20347 0.1724 -0.19907 C 0.17305 -0.19537 0.17318 -0.19143 0.17448 -0.18796 C 0.17513 -0.18611 0.17578 -0.18426 0.17657 -0.18241 C 0.17748 -0.18009 0.17865 -0.17778 0.17969 -0.175 C 0.18047 -0.17268 0.18112 -0.17014 0.18177 -0.16759 C 0.18216 -0.16597 0.18216 -0.16389 0.18282 -0.16204 C 0.1836 -0.15995 0.1849 -0.15833 0.18594 -0.15648 C 0.18789 -0.14583 0.18529 -0.15579 0.19011 -0.14722 C 0.19089 -0.14583 0.19128 -0.14352 0.19219 -0.14167 C 0.1931 -0.13981 0.19427 -0.13819 0.19532 -0.13611 C 0.1961 -0.13449 0.19649 -0.13241 0.1974 -0.13055 C 0.19935 -0.12685 0.20157 -0.12315 0.20365 -0.11944 C 0.20469 -0.11759 0.20534 -0.11528 0.20677 -0.11389 C 0.20964 -0.11134 0.21094 -0.10972 0.21407 -0.10833 C 0.21576 -0.10764 0.21745 -0.10717 0.21927 -0.10648 C 0.22852 -0.10856 0.22748 -0.1037 0.22865 -0.11759 C 0.22865 -0.11898 0.22865 -0.12014 0.22865 -0.1213 L 0.22865 -0.13055 C 0.22891 -0.13935 0.22904 -0.14792 0.22969 -0.15648 C 0.22969 -0.15856 0.23073 -0.16018 0.23073 -0.16204 C 0.23073 -0.1794 0.23021 -0.19676 0.22969 -0.21389 C 0.22956 -0.21597 0.22891 -0.21759 0.22865 -0.21944 C 0.22813 -0.22268 0.228 -0.22569 0.22761 -0.2287 C 0.22696 -0.23264 0.22552 -0.23981 0.22552 -0.23981 C 0.22513 -0.25347 0.225 -0.26713 0.22448 -0.28055 C 0.22435 -0.28264 0.22357 -0.28426 0.22344 -0.28611 C 0.22292 -0.28981 0.22188 -0.30602 0.22136 -0.31018 C 0.22084 -0.31342 0.21979 -0.31643 0.21927 -0.31944 C 0.21836 -0.3243 0.21771 -0.33542 0.21719 -0.33981 C 0.21693 -0.3419 0.21641 -0.34352 0.21615 -0.34537 C 0.21263 -0.36713 0.2181 -0.33495 0.21407 -0.36389 C 0.21341 -0.36782 0.21263 -0.3713 0.21198 -0.375 L 0.21094 -0.38055 C 0.21055 -0.38241 0.21042 -0.38449 0.2099 -0.38611 L 0.20782 -0.39167 C 0.20638 -0.40856 0.20742 -0.40069 0.20469 -0.41574 L 0.20469 -0.41574 C 0.2043 -0.41898 0.20404 -0.42199 0.20365 -0.425 C 0.203 -0.42893 0.20209 -0.43241 0.20157 -0.43611 C 0.20117 -0.43866 0.20104 -0.4412 0.20052 -0.44352 C 0.2 -0.4456 0.19896 -0.44722 0.19844 -0.44907 C 0.19792 -0.45092 0.19779 -0.45301 0.1974 -0.45463 C 0.19675 -0.45671 0.19584 -0.45833 0.19532 -0.46018 C 0.19479 -0.46204 0.19479 -0.46412 0.19427 -0.46574 C 0.19297 -0.46967 0.19011 -0.47685 0.19011 -0.47685 C 0.18972 -0.4794 0.18959 -0.48194 0.18907 -0.48426 C 0.18854 -0.48634 0.18737 -0.48773 0.18698 -0.48981 C 0.18594 -0.49467 0.18568 -0.5 0.1849 -0.50463 C 0.18242 -0.51782 0.18555 -0.50162 0.18177 -0.51759 C 0.18125 -0.51944 0.18099 -0.52153 0.18073 -0.52315 C 0.17995 -0.52639 0.1793 -0.5294 0.17865 -0.53241 C 0.17826 -0.53426 0.17813 -0.53634 0.17761 -0.53796 C 0.17565 -0.54398 0.17396 -0.54537 0.1724 -0.55092 C 0.17188 -0.55278 0.17162 -0.55463 0.17136 -0.55648 C 0.17084 -0.55903 0.17097 -0.5618 0.17032 -0.56389 C 0.16589 -0.57731 0.16693 -0.55926 0.16302 -0.58055 C 0.16055 -0.59375 0.16367 -0.57755 0.1599 -0.59352 C 0.15729 -0.6044 0.16068 -0.59398 0.15677 -0.60463 C 0.15664 -0.60532 0.15521 -0.61643 0.15469 -0.61759 C 0.15378 -0.61944 0.15261 -0.62014 0.15157 -0.6213 L 0.15052 -0.62685 L 0.14323 -0.65278 " pathEditMode="relative" ptsTypes="AAAAAAAAAAAAAAAAAAAAAAAAAAAAAAAAAAAAAAAAAAAAAAAAAAAAAAAAAAAAAAAAAAAAAAAAAAAAAAAAAAAAAAAAAAAAAAAAAAAAAAAAAAAAAAAAAAAAAAAAAAA">
                                      <p:cBhvr>
                                        <p:cTn id="6" dur="3000" fill="hold"/>
                                        <p:tgtEl>
                                          <p:spTgt spid="19"/>
                                        </p:tgtEl>
                                        <p:attrNameLst>
                                          <p:attrName>ppt_x</p:attrName>
                                          <p:attrName>ppt_y</p:attrName>
                                        </p:attrNameLst>
                                      </p:cBhvr>
                                    </p:animMotion>
                                  </p:childTnLst>
                                </p:cTn>
                              </p:par>
                              <p:par>
                                <p:cTn id="7" presetID="0" presetClass="path" presetSubtype="0" accel="50000" decel="50000" fill="hold" nodeType="withEffect">
                                  <p:stCondLst>
                                    <p:cond delay="700"/>
                                  </p:stCondLst>
                                  <p:childTnLst>
                                    <p:animMotion origin="layout" path="M 0.00417 0.01412 L 0.00417 0.01412 C 0.00625 0.00973 0.0082 0.00533 0.01042 0.00116 C 0.01172 -0.00162 0.01328 -0.0037 0.01458 -0.00625 C 0.01614 -0.00995 0.01732 -0.01365 0.01875 -0.01736 C 0.01901 -0.0206 0.01927 -0.02361 0.01979 -0.02662 C 0.02005 -0.0287 0.02057 -0.03032 0.02083 -0.03217 C 0.02122 -0.03657 0.02122 -0.04097 0.02187 -0.04513 C 0.02265 -0.05092 0.02435 -0.05625 0.025 -0.0618 C 0.02565 -0.06944 0.02591 -0.07361 0.02708 -0.08032 C 0.02825 -0.08796 0.02943 -0.09166 0.03021 -0.09884 C 0.0306 -0.10324 0.03073 -0.10763 0.03125 -0.1118 C 0.03164 -0.11643 0.03255 -0.12384 0.03333 -0.12847 C 0.03359 -0.13055 0.03398 -0.13217 0.03437 -0.13402 C 0.03463 -0.21365 0.03463 -0.29351 0.03542 -0.37291 C 0.03542 -0.375 0.03646 -0.37662 0.03646 -0.37847 C 0.03646 -0.38842 0.03555 -0.39838 0.03542 -0.4081 C 0.03528 -0.4125 0.03542 -0.41689 0.03542 -0.42106 " pathEditMode="relative" ptsTypes="AAAAAAAAAAAAAAAAAA">
                                      <p:cBhvr>
                                        <p:cTn id="8" dur="1000" fill="hold"/>
                                        <p:tgtEl>
                                          <p:spTgt spid="21"/>
                                        </p:tgtEl>
                                        <p:attrNameLst>
                                          <p:attrName>ppt_x</p:attrName>
                                          <p:attrName>ppt_y</p:attrName>
                                        </p:attrNameLst>
                                      </p:cBhvr>
                                    </p:animMotion>
                                  </p:childTnLst>
                                </p:cTn>
                              </p:par>
                              <p:par>
                                <p:cTn id="9" presetID="0" presetClass="path" presetSubtype="0" accel="50000" decel="50000" fill="hold" nodeType="withEffect">
                                  <p:stCondLst>
                                    <p:cond delay="1700"/>
                                  </p:stCondLst>
                                  <p:childTnLst>
                                    <p:animMotion origin="layout" path="M -2.70833E-6 1.48148E-6 L -2.70833E-6 0.00046 C 0.0017 -0.02338 0.00209 -0.01806 -2.70833E-6 -0.0456 C -0.00013 -0.04838 -0.00091 -0.05116 -0.0013 -0.05371 C -0.00221 -0.05787 -0.00325 -0.06158 -0.00403 -0.06551 C -0.00495 -0.06968 -0.00612 -0.07361 -0.00677 -0.07755 C -0.00729 -0.08033 -0.00781 -0.0831 -0.0082 -0.08542 C -0.00872 -0.09028 -0.00885 -0.09491 -0.0095 -0.09954 C -0.01054 -0.10579 -0.01276 -0.11134 -0.01367 -0.11736 C -0.01419 -0.12083 -0.01419 -0.12431 -0.01497 -0.12732 C -0.01575 -0.12986 -0.01705 -0.13125 -0.01771 -0.13333 C -0.02695 -0.16227 -0.01953 -0.14537 -0.02591 -0.15926 C -0.02643 -0.16204 -0.02669 -0.16458 -0.02734 -0.16713 C -0.02799 -0.16945 -0.02942 -0.17107 -0.03008 -0.17315 C -0.03164 -0.17708 -0.03294 -0.18102 -0.03411 -0.18519 C -0.03737 -0.19583 -0.0332 -0.18681 -0.03828 -0.19908 C -0.03997 -0.20324 -0.04271 -0.20648 -0.04375 -0.21088 C -0.04427 -0.21296 -0.04479 -0.21505 -0.04505 -0.2169 C -0.04583 -0.22037 -0.04583 -0.22384 -0.04648 -0.22685 C -0.04713 -0.22986 -0.0483 -0.23241 -0.04922 -0.23496 C -0.04974 -0.23843 -0.05013 -0.24167 -0.05052 -0.24491 C -0.05143 -0.24908 -0.05286 -0.25278 -0.05325 -0.25671 C -0.05377 -0.26019 -0.05364 -0.26366 -0.05468 -0.26667 C -0.0556 -0.26945 -0.05742 -0.27083 -0.05872 -0.27269 C -0.05924 -0.27546 -0.05963 -0.27824 -0.06015 -0.28079 C -0.06106 -0.28496 -0.06224 -0.28866 -0.06289 -0.29259 C -0.06341 -0.29537 -0.0638 -0.29815 -0.06419 -0.3007 L -0.06836 -0.31852 C -0.06888 -0.3206 -0.0694 -0.32246 -0.06966 -0.32454 C -0.07343 -0.3463 -0.06731 -0.31204 -0.07656 -0.35232 C -0.07708 -0.3544 -0.07721 -0.35671 -0.07786 -0.35833 L -0.08606 -0.37616 L -0.0888 -0.38218 C -0.08984 -0.38426 -0.09114 -0.38588 -0.09153 -0.3882 C -0.09336 -0.39514 -0.09205 -0.39306 -0.09427 -0.39607 " pathEditMode="relative" rAng="0" ptsTypes="AAAAAAAAAAAAAAAAAAAAAAAAAAAAAAAAAAA">
                                      <p:cBhvr>
                                        <p:cTn id="10" dur="1000" fill="hold"/>
                                        <p:tgtEl>
                                          <p:spTgt spid="27"/>
                                        </p:tgtEl>
                                        <p:attrNameLst>
                                          <p:attrName>ppt_x</p:attrName>
                                          <p:attrName>ppt_y</p:attrName>
                                        </p:attrNameLst>
                                      </p:cBhvr>
                                      <p:rCtr x="-4648" y="-1979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FABF3864-5491-4A64-8FD3-73A0D2EC6EE2}"/>
              </a:ext>
            </a:extLst>
          </p:cNvPr>
          <p:cNvSpPr>
            <a:spLocks noGrp="1"/>
          </p:cNvSpPr>
          <p:nvPr>
            <p:ph type="title"/>
          </p:nvPr>
        </p:nvSpPr>
        <p:spPr>
          <a:xfrm>
            <a:off x="5834898" y="1482851"/>
            <a:ext cx="5252202" cy="1325563"/>
          </a:xfrm>
        </p:spPr>
        <p:txBody>
          <a:bodyPr/>
          <a:lstStyle/>
          <a:p>
            <a:r>
              <a:rPr lang="en-US" dirty="0"/>
              <a:t>COIN MATCH</a:t>
            </a:r>
            <a:endParaRPr lang="ru-RU" dirty="0"/>
          </a:p>
        </p:txBody>
      </p:sp>
      <p:sp>
        <p:nvSpPr>
          <p:cNvPr id="18" name="Text Placeholder 14">
            <a:extLst>
              <a:ext uri="{FF2B5EF4-FFF2-40B4-BE49-F238E27FC236}">
                <a16:creationId xmlns:a16="http://schemas.microsoft.com/office/drawing/2014/main" id="{746D3BBB-6CF6-48E9-A167-0EB926B60BCC}"/>
              </a:ext>
            </a:extLst>
          </p:cNvPr>
          <p:cNvSpPr>
            <a:spLocks noGrp="1"/>
          </p:cNvSpPr>
          <p:nvPr>
            <p:ph type="body" idx="13"/>
          </p:nvPr>
        </p:nvSpPr>
        <p:spPr/>
        <p:txBody>
          <a:bodyPr/>
          <a:lstStyle/>
          <a:p>
            <a:r>
              <a:rPr lang="en-US" dirty="0"/>
              <a:t>Coin match is the original game that we were given.  We felt a need to keep it since it has already proven to be such a favorite. Our version, while introducing a leaderboard based on time taken, is otherwise identical to the version we were shown in person.</a:t>
            </a:r>
            <a:endParaRPr lang="ru-RU" dirty="0"/>
          </a:p>
        </p:txBody>
      </p:sp>
      <p:sp>
        <p:nvSpPr>
          <p:cNvPr id="4" name="Slide Number Placeholder 3">
            <a:extLst>
              <a:ext uri="{FF2B5EF4-FFF2-40B4-BE49-F238E27FC236}">
                <a16:creationId xmlns:a16="http://schemas.microsoft.com/office/drawing/2014/main" id="{C0080583-D47F-40C1-BDC7-5C319C981FE0}"/>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D9BB3731-526F-4638-85F8-715D717FFC12}" type="slidenum">
              <a:rPr kumimoji="0" lang="ru-RU" sz="1000" b="1" i="0" u="none" strike="noStrike" kern="1200" cap="none" spc="0" normalizeH="0" baseline="0" noProof="0" smtClean="0">
                <a:ln>
                  <a:noFill/>
                </a:ln>
                <a:solidFill>
                  <a:srgbClr val="006F83"/>
                </a:solidFill>
                <a:effectLst/>
                <a:uLnTx/>
                <a:uFillTx/>
                <a:latin typeface="Times New Roman"/>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5</a:t>
            </a:fld>
            <a:endParaRPr kumimoji="0" lang="ru-RU" sz="1000" b="1" i="0" u="none" strike="noStrike" kern="1200" cap="none" spc="0" normalizeH="0" baseline="0" noProof="0" dirty="0">
              <a:ln>
                <a:noFill/>
              </a:ln>
              <a:solidFill>
                <a:srgbClr val="006F83"/>
              </a:solidFill>
              <a:effectLst/>
              <a:uLnTx/>
              <a:uFillTx/>
              <a:latin typeface="Times New Roman"/>
              <a:ea typeface="+mn-ea"/>
              <a:cs typeface="+mn-cs"/>
            </a:endParaRPr>
          </a:p>
        </p:txBody>
      </p:sp>
      <p:sp>
        <p:nvSpPr>
          <p:cNvPr id="6" name="Rectangle 5">
            <a:extLst>
              <a:ext uri="{FF2B5EF4-FFF2-40B4-BE49-F238E27FC236}">
                <a16:creationId xmlns:a16="http://schemas.microsoft.com/office/drawing/2014/main" id="{E568C1DC-E2F5-461C-90F4-F498CF88D7DA}"/>
              </a:ext>
            </a:extLst>
          </p:cNvPr>
          <p:cNvSpPr/>
          <p:nvPr/>
        </p:nvSpPr>
        <p:spPr>
          <a:xfrm>
            <a:off x="-241299" y="0"/>
            <a:ext cx="5651499"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67B41AE-9AE2-4D04-A58A-2E59AF8AF4DD}"/>
              </a:ext>
            </a:extLst>
          </p:cNvPr>
          <p:cNvSpPr/>
          <p:nvPr/>
        </p:nvSpPr>
        <p:spPr>
          <a:xfrm>
            <a:off x="0" y="127610"/>
            <a:ext cx="5054600" cy="653988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a:extLst>
              <a:ext uri="{FF2B5EF4-FFF2-40B4-BE49-F238E27FC236}">
                <a16:creationId xmlns:a16="http://schemas.microsoft.com/office/drawing/2014/main" id="{1EF42544-4D3B-4FD1-BD1A-127AC3F519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6320" y="325564"/>
            <a:ext cx="1450974" cy="2334970"/>
          </a:xfrm>
          <a:prstGeom prst="rect">
            <a:avLst/>
          </a:prstGeom>
        </p:spPr>
      </p:pic>
      <p:pic>
        <p:nvPicPr>
          <p:cNvPr id="32" name="Picture 31">
            <a:extLst>
              <a:ext uri="{FF2B5EF4-FFF2-40B4-BE49-F238E27FC236}">
                <a16:creationId xmlns:a16="http://schemas.microsoft.com/office/drawing/2014/main" id="{C4FCF5AF-E496-4ABE-BA57-F79F90CA4D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00667" y="3754799"/>
            <a:ext cx="1463167" cy="2328874"/>
          </a:xfrm>
          <a:prstGeom prst="rect">
            <a:avLst/>
          </a:prstGeom>
        </p:spPr>
      </p:pic>
      <p:pic>
        <p:nvPicPr>
          <p:cNvPr id="27" name="Picture 26">
            <a:extLst>
              <a:ext uri="{FF2B5EF4-FFF2-40B4-BE49-F238E27FC236}">
                <a16:creationId xmlns:a16="http://schemas.microsoft.com/office/drawing/2014/main" id="{FC5E23C1-09CA-4854-A338-50278F926BDD}"/>
              </a:ext>
            </a:extLst>
          </p:cNvPr>
          <p:cNvPicPr>
            <a:picLocks noChangeAspect="1"/>
          </p:cNvPicPr>
          <p:nvPr/>
        </p:nvPicPr>
        <p:blipFill>
          <a:blip r:embed="rId4"/>
          <a:stretch>
            <a:fillRect/>
          </a:stretch>
        </p:blipFill>
        <p:spPr>
          <a:xfrm>
            <a:off x="296320" y="325564"/>
            <a:ext cx="1447800" cy="2314575"/>
          </a:xfrm>
          <a:prstGeom prst="rect">
            <a:avLst/>
          </a:prstGeom>
        </p:spPr>
      </p:pic>
      <p:sp>
        <p:nvSpPr>
          <p:cNvPr id="33" name="Rectangle 32">
            <a:extLst>
              <a:ext uri="{FF2B5EF4-FFF2-40B4-BE49-F238E27FC236}">
                <a16:creationId xmlns:a16="http://schemas.microsoft.com/office/drawing/2014/main" id="{850C6F86-452F-47B9-B8F7-7E561DBEB85A}"/>
              </a:ext>
            </a:extLst>
          </p:cNvPr>
          <p:cNvSpPr/>
          <p:nvPr/>
        </p:nvSpPr>
        <p:spPr>
          <a:xfrm>
            <a:off x="3308060" y="331660"/>
            <a:ext cx="1463167" cy="23288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200" dirty="0">
                <a:solidFill>
                  <a:schemeClr val="tx1"/>
                </a:solidFill>
              </a:rPr>
              <a:t>60</a:t>
            </a:r>
          </a:p>
        </p:txBody>
      </p:sp>
      <p:pic>
        <p:nvPicPr>
          <p:cNvPr id="26" name="Picture 25">
            <a:extLst>
              <a:ext uri="{FF2B5EF4-FFF2-40B4-BE49-F238E27FC236}">
                <a16:creationId xmlns:a16="http://schemas.microsoft.com/office/drawing/2014/main" id="{C3B158D0-84BD-40E3-B2CD-D4A2FEA03F97}"/>
              </a:ext>
            </a:extLst>
          </p:cNvPr>
          <p:cNvPicPr>
            <a:picLocks noChangeAspect="1"/>
          </p:cNvPicPr>
          <p:nvPr/>
        </p:nvPicPr>
        <p:blipFill>
          <a:blip r:embed="rId4"/>
          <a:stretch>
            <a:fillRect/>
          </a:stretch>
        </p:blipFill>
        <p:spPr>
          <a:xfrm>
            <a:off x="3308350" y="3769028"/>
            <a:ext cx="1447800" cy="2314575"/>
          </a:xfrm>
          <a:prstGeom prst="rect">
            <a:avLst/>
          </a:prstGeom>
        </p:spPr>
      </p:pic>
      <p:pic>
        <p:nvPicPr>
          <p:cNvPr id="25" name="Picture 24">
            <a:extLst>
              <a:ext uri="{FF2B5EF4-FFF2-40B4-BE49-F238E27FC236}">
                <a16:creationId xmlns:a16="http://schemas.microsoft.com/office/drawing/2014/main" id="{537F4580-3057-40AF-9F92-54D0D2BECD35}"/>
              </a:ext>
            </a:extLst>
          </p:cNvPr>
          <p:cNvPicPr>
            <a:picLocks noChangeAspect="1"/>
          </p:cNvPicPr>
          <p:nvPr/>
        </p:nvPicPr>
        <p:blipFill>
          <a:blip r:embed="rId4"/>
          <a:stretch>
            <a:fillRect/>
          </a:stretch>
        </p:blipFill>
        <p:spPr>
          <a:xfrm>
            <a:off x="3323427" y="345959"/>
            <a:ext cx="1447800" cy="2314575"/>
          </a:xfrm>
          <a:prstGeom prst="rect">
            <a:avLst/>
          </a:prstGeom>
        </p:spPr>
      </p:pic>
      <p:sp>
        <p:nvSpPr>
          <p:cNvPr id="36" name="Rectangle 35">
            <a:extLst>
              <a:ext uri="{FF2B5EF4-FFF2-40B4-BE49-F238E27FC236}">
                <a16:creationId xmlns:a16="http://schemas.microsoft.com/office/drawing/2014/main" id="{A6E849D7-C639-4B21-BCB0-C7A2A8314072}"/>
              </a:ext>
            </a:extLst>
          </p:cNvPr>
          <p:cNvSpPr/>
          <p:nvPr/>
        </p:nvSpPr>
        <p:spPr>
          <a:xfrm>
            <a:off x="343655" y="3718672"/>
            <a:ext cx="1463167" cy="23288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200" dirty="0">
                <a:solidFill>
                  <a:schemeClr val="tx1"/>
                </a:solidFill>
              </a:rPr>
              <a:t>75</a:t>
            </a:r>
          </a:p>
        </p:txBody>
      </p:sp>
      <p:pic>
        <p:nvPicPr>
          <p:cNvPr id="7" name="Picture 6">
            <a:extLst>
              <a:ext uri="{FF2B5EF4-FFF2-40B4-BE49-F238E27FC236}">
                <a16:creationId xmlns:a16="http://schemas.microsoft.com/office/drawing/2014/main" id="{BDDF41C9-36DB-43C6-BC3A-1FD3D3666193}"/>
              </a:ext>
            </a:extLst>
          </p:cNvPr>
          <p:cNvPicPr>
            <a:picLocks noChangeAspect="1"/>
          </p:cNvPicPr>
          <p:nvPr/>
        </p:nvPicPr>
        <p:blipFill>
          <a:blip r:embed="rId4"/>
          <a:stretch>
            <a:fillRect/>
          </a:stretch>
        </p:blipFill>
        <p:spPr>
          <a:xfrm>
            <a:off x="340060" y="3696114"/>
            <a:ext cx="1447800" cy="2314575"/>
          </a:xfrm>
          <a:prstGeom prst="rect">
            <a:avLst/>
          </a:prstGeom>
        </p:spPr>
      </p:pic>
    </p:spTree>
    <p:extLst>
      <p:ext uri="{BB962C8B-B14F-4D97-AF65-F5344CB8AC3E}">
        <p14:creationId xmlns:p14="http://schemas.microsoft.com/office/powerpoint/2010/main" val="1299587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xit" presetSubtype="0" fill="hold" nodeType="withEffect">
                                  <p:stCondLst>
                                    <p:cond delay="1250"/>
                                  </p:stCondLst>
                                  <p:childTnLst>
                                    <p:animEffect transition="out" filter="fade">
                                      <p:cBhvr>
                                        <p:cTn id="6" dur="1000"/>
                                        <p:tgtEl>
                                          <p:spTgt spid="7"/>
                                        </p:tgtEl>
                                      </p:cBhvr>
                                    </p:animEffect>
                                    <p:anim calcmode="lin" valueType="num">
                                      <p:cBhvr>
                                        <p:cTn id="7" dur="1000"/>
                                        <p:tgtEl>
                                          <p:spTgt spid="7"/>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8" dur="1000"/>
                                        <p:tgtEl>
                                          <p:spTgt spid="7"/>
                                        </p:tgtEl>
                                        <p:attrNameLst>
                                          <p:attrName>ppt_h</p:attrName>
                                        </p:attrNameLst>
                                      </p:cBhvr>
                                      <p:tavLst>
                                        <p:tav tm="0">
                                          <p:val>
                                            <p:strVal val="ppt_h"/>
                                          </p:val>
                                        </p:tav>
                                        <p:tav tm="100000">
                                          <p:val>
                                            <p:strVal val="ppt_h"/>
                                          </p:val>
                                        </p:tav>
                                      </p:tavLst>
                                    </p:anim>
                                    <p:set>
                                      <p:cBhvr>
                                        <p:cTn id="9" dur="1" fill="hold">
                                          <p:stCondLst>
                                            <p:cond delay="999"/>
                                          </p:stCondLst>
                                        </p:cTn>
                                        <p:tgtEl>
                                          <p:spTgt spid="7"/>
                                        </p:tgtEl>
                                        <p:attrNameLst>
                                          <p:attrName>style.visibility</p:attrName>
                                        </p:attrNameLst>
                                      </p:cBhvr>
                                      <p:to>
                                        <p:strVal val="hidden"/>
                                      </p:to>
                                    </p:set>
                                  </p:childTnLst>
                                </p:cTn>
                              </p:par>
                              <p:par>
                                <p:cTn id="10" presetID="45" presetClass="entr" presetSubtype="0" fill="hold" nodeType="withEffect">
                                  <p:stCondLst>
                                    <p:cond delay="25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1250"/>
                                        <p:tgtEl>
                                          <p:spTgt spid="22"/>
                                        </p:tgtEl>
                                      </p:cBhvr>
                                    </p:animEffect>
                                    <p:anim calcmode="lin" valueType="num">
                                      <p:cBhvr>
                                        <p:cTn id="13" dur="1250" fill="hold"/>
                                        <p:tgtEl>
                                          <p:spTgt spid="22"/>
                                        </p:tgtEl>
                                        <p:attrNameLst>
                                          <p:attrName>ppt_w</p:attrName>
                                        </p:attrNameLst>
                                      </p:cBhvr>
                                      <p:tavLst>
                                        <p:tav tm="0" fmla="#ppt_w*sin(2.5*pi*$)">
                                          <p:val>
                                            <p:fltVal val="0"/>
                                          </p:val>
                                        </p:tav>
                                        <p:tav tm="100000">
                                          <p:val>
                                            <p:fltVal val="1"/>
                                          </p:val>
                                        </p:tav>
                                      </p:tavLst>
                                    </p:anim>
                                    <p:anim calcmode="lin" valueType="num">
                                      <p:cBhvr>
                                        <p:cTn id="14" dur="1250" fill="hold"/>
                                        <p:tgtEl>
                                          <p:spTgt spid="22"/>
                                        </p:tgtEl>
                                        <p:attrNameLst>
                                          <p:attrName>ppt_h</p:attrName>
                                        </p:attrNameLst>
                                      </p:cBhvr>
                                      <p:tavLst>
                                        <p:tav tm="0">
                                          <p:val>
                                            <p:strVal val="#ppt_h"/>
                                          </p:val>
                                        </p:tav>
                                        <p:tav tm="100000">
                                          <p:val>
                                            <p:strVal val="#ppt_h"/>
                                          </p:val>
                                        </p:tav>
                                      </p:tavLst>
                                    </p:anim>
                                  </p:childTnLst>
                                </p:cTn>
                              </p:par>
                              <p:par>
                                <p:cTn id="15" presetID="45" presetClass="exit" presetSubtype="0" fill="hold" nodeType="withEffect">
                                  <p:stCondLst>
                                    <p:cond delay="500"/>
                                  </p:stCondLst>
                                  <p:childTnLst>
                                    <p:animEffect transition="out" filter="fade">
                                      <p:cBhvr>
                                        <p:cTn id="16" dur="1000"/>
                                        <p:tgtEl>
                                          <p:spTgt spid="25"/>
                                        </p:tgtEl>
                                      </p:cBhvr>
                                    </p:animEffect>
                                    <p:anim calcmode="lin" valueType="num">
                                      <p:cBhvr>
                                        <p:cTn id="17" dur="1000"/>
                                        <p:tgtEl>
                                          <p:spTgt spid="25"/>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18" dur="1000"/>
                                        <p:tgtEl>
                                          <p:spTgt spid="25"/>
                                        </p:tgtEl>
                                        <p:attrNameLst>
                                          <p:attrName>ppt_h</p:attrName>
                                        </p:attrNameLst>
                                      </p:cBhvr>
                                      <p:tavLst>
                                        <p:tav tm="0">
                                          <p:val>
                                            <p:strVal val="ppt_h"/>
                                          </p:val>
                                        </p:tav>
                                        <p:tav tm="100000">
                                          <p:val>
                                            <p:strVal val="ppt_h"/>
                                          </p:val>
                                        </p:tav>
                                      </p:tavLst>
                                    </p:anim>
                                    <p:set>
                                      <p:cBhvr>
                                        <p:cTn id="19" dur="1" fill="hold">
                                          <p:stCondLst>
                                            <p:cond delay="999"/>
                                          </p:stCondLst>
                                        </p:cTn>
                                        <p:tgtEl>
                                          <p:spTgt spid="25"/>
                                        </p:tgtEl>
                                        <p:attrNameLst>
                                          <p:attrName>style.visibility</p:attrName>
                                        </p:attrNameLst>
                                      </p:cBhvr>
                                      <p:to>
                                        <p:strVal val="hidden"/>
                                      </p:to>
                                    </p:set>
                                  </p:childTnLst>
                                </p:cTn>
                              </p:par>
                              <p:par>
                                <p:cTn id="20" presetID="45" presetClass="exit" presetSubtype="0" fill="hold" nodeType="withEffect">
                                  <p:stCondLst>
                                    <p:cond delay="0"/>
                                  </p:stCondLst>
                                  <p:childTnLst>
                                    <p:animEffect transition="out" filter="fade">
                                      <p:cBhvr>
                                        <p:cTn id="21" dur="1000"/>
                                        <p:tgtEl>
                                          <p:spTgt spid="26"/>
                                        </p:tgtEl>
                                      </p:cBhvr>
                                    </p:animEffect>
                                    <p:anim calcmode="lin" valueType="num">
                                      <p:cBhvr>
                                        <p:cTn id="22" dur="1000"/>
                                        <p:tgtEl>
                                          <p:spTgt spid="26"/>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23" dur="1000"/>
                                        <p:tgtEl>
                                          <p:spTgt spid="26"/>
                                        </p:tgtEl>
                                        <p:attrNameLst>
                                          <p:attrName>ppt_h</p:attrName>
                                        </p:attrNameLst>
                                      </p:cBhvr>
                                      <p:tavLst>
                                        <p:tav tm="0">
                                          <p:val>
                                            <p:strVal val="ppt_h"/>
                                          </p:val>
                                        </p:tav>
                                        <p:tav tm="100000">
                                          <p:val>
                                            <p:strVal val="ppt_h"/>
                                          </p:val>
                                        </p:tav>
                                      </p:tavLst>
                                    </p:anim>
                                    <p:set>
                                      <p:cBhvr>
                                        <p:cTn id="24" dur="1" fill="hold">
                                          <p:stCondLst>
                                            <p:cond delay="999"/>
                                          </p:stCondLst>
                                        </p:cTn>
                                        <p:tgtEl>
                                          <p:spTgt spid="26"/>
                                        </p:tgtEl>
                                        <p:attrNameLst>
                                          <p:attrName>style.visibility</p:attrName>
                                        </p:attrNameLst>
                                      </p:cBhvr>
                                      <p:to>
                                        <p:strVal val="hidden"/>
                                      </p:to>
                                    </p:set>
                                  </p:childTnLst>
                                </p:cTn>
                              </p:par>
                              <p:par>
                                <p:cTn id="25" presetID="45" presetClass="exit" presetSubtype="0" fill="hold" nodeType="withEffect">
                                  <p:stCondLst>
                                    <p:cond delay="0"/>
                                  </p:stCondLst>
                                  <p:childTnLst>
                                    <p:animEffect transition="out" filter="fade">
                                      <p:cBhvr>
                                        <p:cTn id="26" dur="1000"/>
                                        <p:tgtEl>
                                          <p:spTgt spid="27"/>
                                        </p:tgtEl>
                                      </p:cBhvr>
                                    </p:animEffect>
                                    <p:anim calcmode="lin" valueType="num">
                                      <p:cBhvr>
                                        <p:cTn id="27" dur="1000"/>
                                        <p:tgtEl>
                                          <p:spTgt spid="27"/>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28" dur="1000"/>
                                        <p:tgtEl>
                                          <p:spTgt spid="27"/>
                                        </p:tgtEl>
                                        <p:attrNameLst>
                                          <p:attrName>ppt_h</p:attrName>
                                        </p:attrNameLst>
                                      </p:cBhvr>
                                      <p:tavLst>
                                        <p:tav tm="0">
                                          <p:val>
                                            <p:strVal val="ppt_h"/>
                                          </p:val>
                                        </p:tav>
                                        <p:tav tm="100000">
                                          <p:val>
                                            <p:strVal val="ppt_h"/>
                                          </p:val>
                                        </p:tav>
                                      </p:tavLst>
                                    </p:anim>
                                    <p:set>
                                      <p:cBhvr>
                                        <p:cTn id="29" dur="1" fill="hold">
                                          <p:stCondLst>
                                            <p:cond delay="999"/>
                                          </p:stCondLst>
                                        </p:cTn>
                                        <p:tgtEl>
                                          <p:spTgt spid="27"/>
                                        </p:tgtEl>
                                        <p:attrNameLst>
                                          <p:attrName>style.visibility</p:attrName>
                                        </p:attrNameLst>
                                      </p:cBhvr>
                                      <p:to>
                                        <p:strVal val="hidden"/>
                                      </p:to>
                                    </p:set>
                                  </p:childTnLst>
                                </p:cTn>
                              </p:par>
                              <p:par>
                                <p:cTn id="30" presetID="45" presetClass="entr" presetSubtype="0" fill="hold" nodeType="withEffect">
                                  <p:stCondLst>
                                    <p:cond delay="0"/>
                                  </p:stCondLst>
                                  <p:childTnLst>
                                    <p:set>
                                      <p:cBhvr>
                                        <p:cTn id="31" dur="1" fill="hold">
                                          <p:stCondLst>
                                            <p:cond delay="0"/>
                                          </p:stCondLst>
                                        </p:cTn>
                                        <p:tgtEl>
                                          <p:spTgt spid="32"/>
                                        </p:tgtEl>
                                        <p:attrNameLst>
                                          <p:attrName>style.visibility</p:attrName>
                                        </p:attrNameLst>
                                      </p:cBhvr>
                                      <p:to>
                                        <p:strVal val="visible"/>
                                      </p:to>
                                    </p:set>
                                    <p:animEffect transition="in" filter="fade">
                                      <p:cBhvr>
                                        <p:cTn id="32" dur="1250"/>
                                        <p:tgtEl>
                                          <p:spTgt spid="32"/>
                                        </p:tgtEl>
                                      </p:cBhvr>
                                    </p:animEffect>
                                    <p:anim calcmode="lin" valueType="num">
                                      <p:cBhvr>
                                        <p:cTn id="33" dur="1250" fill="hold"/>
                                        <p:tgtEl>
                                          <p:spTgt spid="32"/>
                                        </p:tgtEl>
                                        <p:attrNameLst>
                                          <p:attrName>ppt_w</p:attrName>
                                        </p:attrNameLst>
                                      </p:cBhvr>
                                      <p:tavLst>
                                        <p:tav tm="0" fmla="#ppt_w*sin(2.5*pi*$)">
                                          <p:val>
                                            <p:fltVal val="0"/>
                                          </p:val>
                                        </p:tav>
                                        <p:tav tm="100000">
                                          <p:val>
                                            <p:fltVal val="1"/>
                                          </p:val>
                                        </p:tav>
                                      </p:tavLst>
                                    </p:anim>
                                    <p:anim calcmode="lin" valueType="num">
                                      <p:cBhvr>
                                        <p:cTn id="34" dur="1250" fill="hold"/>
                                        <p:tgtEl>
                                          <p:spTgt spid="32"/>
                                        </p:tgtEl>
                                        <p:attrNameLst>
                                          <p:attrName>ppt_h</p:attrName>
                                        </p:attrNameLst>
                                      </p:cBhvr>
                                      <p:tavLst>
                                        <p:tav tm="0">
                                          <p:val>
                                            <p:strVal val="#ppt_h"/>
                                          </p:val>
                                        </p:tav>
                                        <p:tav tm="100000">
                                          <p:val>
                                            <p:strVal val="#ppt_h"/>
                                          </p:val>
                                        </p:tav>
                                      </p:tavLst>
                                    </p:anim>
                                  </p:childTnLst>
                                </p:cTn>
                              </p:par>
                              <p:par>
                                <p:cTn id="35" presetID="45" presetClass="entr" presetSubtype="0" fill="hold" grpId="0" nodeType="withEffect">
                                  <p:stCondLst>
                                    <p:cond delay="0"/>
                                  </p:stCondLst>
                                  <p:childTnLst>
                                    <p:set>
                                      <p:cBhvr>
                                        <p:cTn id="36" dur="1" fill="hold">
                                          <p:stCondLst>
                                            <p:cond delay="0"/>
                                          </p:stCondLst>
                                        </p:cTn>
                                        <p:tgtEl>
                                          <p:spTgt spid="33"/>
                                        </p:tgtEl>
                                        <p:attrNameLst>
                                          <p:attrName>style.visibility</p:attrName>
                                        </p:attrNameLst>
                                      </p:cBhvr>
                                      <p:to>
                                        <p:strVal val="visible"/>
                                      </p:to>
                                    </p:set>
                                    <p:animEffect transition="in" filter="fade">
                                      <p:cBhvr>
                                        <p:cTn id="37" dur="1000"/>
                                        <p:tgtEl>
                                          <p:spTgt spid="33"/>
                                        </p:tgtEl>
                                      </p:cBhvr>
                                    </p:animEffect>
                                    <p:anim calcmode="lin" valueType="num">
                                      <p:cBhvr>
                                        <p:cTn id="38" dur="1000" fill="hold"/>
                                        <p:tgtEl>
                                          <p:spTgt spid="33"/>
                                        </p:tgtEl>
                                        <p:attrNameLst>
                                          <p:attrName>ppt_w</p:attrName>
                                        </p:attrNameLst>
                                      </p:cBhvr>
                                      <p:tavLst>
                                        <p:tav tm="0" fmla="#ppt_w*sin(2.5*pi*$)">
                                          <p:val>
                                            <p:fltVal val="0"/>
                                          </p:val>
                                        </p:tav>
                                        <p:tav tm="100000">
                                          <p:val>
                                            <p:fltVal val="1"/>
                                          </p:val>
                                        </p:tav>
                                      </p:tavLst>
                                    </p:anim>
                                    <p:anim calcmode="lin" valueType="num">
                                      <p:cBhvr>
                                        <p:cTn id="39" dur="1000" fill="hold"/>
                                        <p:tgtEl>
                                          <p:spTgt spid="33"/>
                                        </p:tgtEl>
                                        <p:attrNameLst>
                                          <p:attrName>ppt_h</p:attrName>
                                        </p:attrNameLst>
                                      </p:cBhvr>
                                      <p:tavLst>
                                        <p:tav tm="0">
                                          <p:val>
                                            <p:strVal val="#ppt_h"/>
                                          </p:val>
                                        </p:tav>
                                        <p:tav tm="100000">
                                          <p:val>
                                            <p:strVal val="#ppt_h"/>
                                          </p:val>
                                        </p:tav>
                                      </p:tavLst>
                                    </p:anim>
                                  </p:childTnLst>
                                </p:cTn>
                              </p:par>
                              <p:par>
                                <p:cTn id="40" presetID="45" presetClass="entr" presetSubtype="0" fill="hold" grpId="0" nodeType="withEffect">
                                  <p:stCondLst>
                                    <p:cond delay="0"/>
                                  </p:stCondLst>
                                  <p:childTnLst>
                                    <p:set>
                                      <p:cBhvr>
                                        <p:cTn id="41" dur="1" fill="hold">
                                          <p:stCondLst>
                                            <p:cond delay="0"/>
                                          </p:stCondLst>
                                        </p:cTn>
                                        <p:tgtEl>
                                          <p:spTgt spid="36"/>
                                        </p:tgtEl>
                                        <p:attrNameLst>
                                          <p:attrName>style.visibility</p:attrName>
                                        </p:attrNameLst>
                                      </p:cBhvr>
                                      <p:to>
                                        <p:strVal val="visible"/>
                                      </p:to>
                                    </p:set>
                                    <p:animEffect transition="in" filter="fade">
                                      <p:cBhvr>
                                        <p:cTn id="42" dur="1000"/>
                                        <p:tgtEl>
                                          <p:spTgt spid="36"/>
                                        </p:tgtEl>
                                      </p:cBhvr>
                                    </p:animEffect>
                                    <p:anim calcmode="lin" valueType="num">
                                      <p:cBhvr>
                                        <p:cTn id="43" dur="1000" fill="hold"/>
                                        <p:tgtEl>
                                          <p:spTgt spid="36"/>
                                        </p:tgtEl>
                                        <p:attrNameLst>
                                          <p:attrName>ppt_w</p:attrName>
                                        </p:attrNameLst>
                                      </p:cBhvr>
                                      <p:tavLst>
                                        <p:tav tm="0" fmla="#ppt_w*sin(2.5*pi*$)">
                                          <p:val>
                                            <p:fltVal val="0"/>
                                          </p:val>
                                        </p:tav>
                                        <p:tav tm="100000">
                                          <p:val>
                                            <p:fltVal val="1"/>
                                          </p:val>
                                        </p:tav>
                                      </p:tavLst>
                                    </p:anim>
                                    <p:anim calcmode="lin" valueType="num">
                                      <p:cBhvr>
                                        <p:cTn id="44" dur="1000" fill="hold"/>
                                        <p:tgtEl>
                                          <p:spTgt spid="3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C183D7F6-B498-43B3-948B-1728B52AA6E4}">
                <adec:decorative xmlns:adec="http://schemas.microsoft.com/office/drawing/2017/decorative" val="1"/>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0" y="2"/>
            <a:ext cx="12192000" cy="6857999"/>
          </a:xfrm>
          <a:custGeom>
            <a:avLst/>
            <a:gdLst>
              <a:gd name="connsiteX0" fmla="*/ 0 w 12192000"/>
              <a:gd name="connsiteY0" fmla="*/ 0 h 6857999"/>
              <a:gd name="connsiteX1" fmla="*/ 12192000 w 12192000"/>
              <a:gd name="connsiteY1" fmla="*/ 0 h 6857999"/>
              <a:gd name="connsiteX2" fmla="*/ 12192000 w 12192000"/>
              <a:gd name="connsiteY2" fmla="*/ 6857999 h 6857999"/>
              <a:gd name="connsiteX3" fmla="*/ 0 w 12192000"/>
              <a:gd name="connsiteY3" fmla="*/ 6857999 h 6857999"/>
            </a:gdLst>
            <a:ahLst/>
            <a:cxnLst>
              <a:cxn ang="0">
                <a:pos x="connsiteX0" y="connsiteY0"/>
              </a:cxn>
              <a:cxn ang="0">
                <a:pos x="connsiteX1" y="connsiteY1"/>
              </a:cxn>
              <a:cxn ang="0">
                <a:pos x="connsiteX2" y="connsiteY2"/>
              </a:cxn>
              <a:cxn ang="0">
                <a:pos x="connsiteX3" y="connsiteY3"/>
              </a:cxn>
            </a:cxnLst>
            <a:rect l="l" t="t" r="r" b="b"/>
            <a:pathLst>
              <a:path w="12192000" h="6857999">
                <a:moveTo>
                  <a:pt x="0" y="0"/>
                </a:moveTo>
                <a:lnTo>
                  <a:pt x="12192000" y="0"/>
                </a:lnTo>
                <a:lnTo>
                  <a:pt x="12192000" y="6857999"/>
                </a:lnTo>
                <a:lnTo>
                  <a:pt x="0" y="6857999"/>
                </a:lnTo>
                <a:close/>
              </a:path>
            </a:pathLst>
          </a:custGeom>
        </p:spPr>
      </p:pic>
      <p:sp>
        <p:nvSpPr>
          <p:cNvPr id="5" name="Rectangle 4">
            <a:extLst>
              <a:ext uri="{C183D7F6-B498-43B3-948B-1728B52AA6E4}">
                <adec:decorative xmlns:adec="http://schemas.microsoft.com/office/drawing/2017/decorative" val="1"/>
              </a:ext>
            </a:extLst>
          </p:cNvPr>
          <p:cNvSpPr/>
          <p:nvPr/>
        </p:nvSpPr>
        <p:spPr>
          <a:xfrm>
            <a:off x="0" y="0"/>
            <a:ext cx="12192000" cy="6858000"/>
          </a:xfrm>
          <a:prstGeom prst="rect">
            <a:avLst/>
          </a:prstGeom>
          <a:gradFill>
            <a:gsLst>
              <a:gs pos="60000">
                <a:srgbClr val="FFFFFF"/>
              </a:gs>
              <a:gs pos="86000">
                <a:schemeClr val="bg1">
                  <a:alpha val="69000"/>
                </a:schemeClr>
              </a:gs>
              <a:gs pos="25000">
                <a:schemeClr val="bg1">
                  <a:alpha val="69000"/>
                </a:schemeClr>
              </a:gs>
              <a:gs pos="0">
                <a:srgbClr val="1F2229">
                  <a:alpha val="91765"/>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hidden="1">
            <a:extLst>
              <a:ext uri="{FF2B5EF4-FFF2-40B4-BE49-F238E27FC236}">
                <a16:creationId xmlns:a16="http://schemas.microsoft.com/office/drawing/2014/main" id="{10E603A3-B905-4FE4-AF3D-7ABD07598BAD}"/>
              </a:ext>
            </a:extLst>
          </p:cNvPr>
          <p:cNvSpPr>
            <a:spLocks noGrp="1"/>
          </p:cNvSpPr>
          <p:nvPr>
            <p:ph type="title"/>
          </p:nvPr>
        </p:nvSpPr>
        <p:spPr/>
        <p:txBody>
          <a:bodyPr/>
          <a:lstStyle/>
          <a:p>
            <a:r>
              <a:rPr lang="en-US" dirty="0"/>
              <a:t>Slide 11</a:t>
            </a:r>
          </a:p>
        </p:txBody>
      </p:sp>
      <p:pic>
        <p:nvPicPr>
          <p:cNvPr id="15" name="Picture 14" descr="A screen shot of a television&#10;&#10;Description automatically generated">
            <a:extLst>
              <a:ext uri="{FF2B5EF4-FFF2-40B4-BE49-F238E27FC236}">
                <a16:creationId xmlns:a16="http://schemas.microsoft.com/office/drawing/2014/main" id="{0B53F4B3-2C9A-4977-914A-2FE8794DD6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01834" y="-115750"/>
            <a:ext cx="8647553" cy="6858000"/>
          </a:xfrm>
          <a:prstGeom prst="rect">
            <a:avLst/>
          </a:prstGeom>
        </p:spPr>
      </p:pic>
    </p:spTree>
    <p:extLst>
      <p:ext uri="{BB962C8B-B14F-4D97-AF65-F5344CB8AC3E}">
        <p14:creationId xmlns:p14="http://schemas.microsoft.com/office/powerpoint/2010/main" val="33456282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726947E-2FAB-418C-8C21-3B37792626F9}"/>
              </a:ext>
            </a:extLst>
          </p:cNvPr>
          <p:cNvSpPr>
            <a:spLocks noGrp="1"/>
          </p:cNvSpPr>
          <p:nvPr>
            <p:ph type="title"/>
          </p:nvPr>
        </p:nvSpPr>
        <p:spPr/>
        <p:txBody>
          <a:bodyPr/>
          <a:lstStyle/>
          <a:p>
            <a:r>
              <a:rPr lang="en-US" dirty="0"/>
              <a:t>SUMMARY</a:t>
            </a:r>
            <a:endParaRPr lang="ru-RU" dirty="0"/>
          </a:p>
        </p:txBody>
      </p:sp>
      <p:sp>
        <p:nvSpPr>
          <p:cNvPr id="7" name="Text Placeholder 6">
            <a:extLst>
              <a:ext uri="{FF2B5EF4-FFF2-40B4-BE49-F238E27FC236}">
                <a16:creationId xmlns:a16="http://schemas.microsoft.com/office/drawing/2014/main" id="{3FE9A580-54CD-4CFC-960E-E92CFF7D9E1D}"/>
              </a:ext>
            </a:extLst>
          </p:cNvPr>
          <p:cNvSpPr>
            <a:spLocks noGrp="1"/>
          </p:cNvSpPr>
          <p:nvPr>
            <p:ph type="body" idx="13"/>
          </p:nvPr>
        </p:nvSpPr>
        <p:spPr>
          <a:xfrm>
            <a:off x="5817666" y="3266574"/>
            <a:ext cx="5536134" cy="2025307"/>
          </a:xfrm>
        </p:spPr>
        <p:txBody>
          <a:bodyPr>
            <a:normAutofit/>
          </a:bodyPr>
          <a:lstStyle/>
          <a:p>
            <a:pPr algn="just"/>
            <a:r>
              <a:rPr lang="en-US" sz="1800" dirty="0"/>
              <a:t>We chose these games because we thought it could reach a wide range of people without compromising our primary goal of educating children of all age groups.</a:t>
            </a:r>
          </a:p>
          <a:p>
            <a:pPr algn="just"/>
            <a:endParaRPr lang="en-US" sz="1800" dirty="0"/>
          </a:p>
          <a:p>
            <a:pPr algn="just"/>
            <a:r>
              <a:rPr lang="en-US" sz="1800" dirty="0"/>
              <a:t>There are three games running a spectrum of excitement and educational potential to appeal to students and to help less-supervised children retain interest.</a:t>
            </a:r>
            <a:endParaRPr lang="ru-RU" sz="1800" dirty="0"/>
          </a:p>
        </p:txBody>
      </p:sp>
      <p:sp>
        <p:nvSpPr>
          <p:cNvPr id="4" name="Slide Number Placeholder 3">
            <a:extLst>
              <a:ext uri="{FF2B5EF4-FFF2-40B4-BE49-F238E27FC236}">
                <a16:creationId xmlns:a16="http://schemas.microsoft.com/office/drawing/2014/main" id="{A2CD9E05-3F77-4460-996C-81E48C9C9302}"/>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D9BB3731-526F-4638-85F8-715D717FFC12}" type="slidenum">
              <a:rPr kumimoji="0" lang="ru-RU" sz="1000" b="1" i="0" u="none" strike="noStrike" kern="1200" cap="none" spc="0" normalizeH="0" baseline="0" noProof="0" smtClean="0">
                <a:ln>
                  <a:noFill/>
                </a:ln>
                <a:solidFill>
                  <a:srgbClr val="006F83"/>
                </a:solidFill>
                <a:effectLst/>
                <a:uLnTx/>
                <a:uFillTx/>
                <a:latin typeface="Times New Roman"/>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7</a:t>
            </a:fld>
            <a:endParaRPr kumimoji="0" lang="ru-RU" sz="1000" b="1" i="0" u="none" strike="noStrike" kern="1200" cap="none" spc="0" normalizeH="0" baseline="0" noProof="0" dirty="0">
              <a:ln>
                <a:noFill/>
              </a:ln>
              <a:solidFill>
                <a:srgbClr val="006F83"/>
              </a:solidFill>
              <a:effectLst/>
              <a:uLnTx/>
              <a:uFillTx/>
              <a:latin typeface="Times New Roman"/>
              <a:ea typeface="+mn-ea"/>
              <a:cs typeface="+mn-cs"/>
            </a:endParaRPr>
          </a:p>
        </p:txBody>
      </p:sp>
      <p:pic>
        <p:nvPicPr>
          <p:cNvPr id="2050" name="Picture 2" descr="Image result for photo of a group of people of all ages">
            <a:extLst>
              <a:ext uri="{FF2B5EF4-FFF2-40B4-BE49-F238E27FC236}">
                <a16:creationId xmlns:a16="http://schemas.microsoft.com/office/drawing/2014/main" id="{C5DAAA9B-70AA-40FE-AE45-3C7F4D1312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9919" y="163740"/>
            <a:ext cx="6037585" cy="57161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19040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C183D7F6-B498-43B3-948B-1728B52AA6E4}">
                <adec:decorative xmlns:adec="http://schemas.microsoft.com/office/drawing/2017/decorative" val="1"/>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0" y="2"/>
            <a:ext cx="12192000" cy="6857999"/>
          </a:xfrm>
          <a:custGeom>
            <a:avLst/>
            <a:gdLst>
              <a:gd name="connsiteX0" fmla="*/ 0 w 12192000"/>
              <a:gd name="connsiteY0" fmla="*/ 0 h 6857999"/>
              <a:gd name="connsiteX1" fmla="*/ 12192000 w 12192000"/>
              <a:gd name="connsiteY1" fmla="*/ 0 h 6857999"/>
              <a:gd name="connsiteX2" fmla="*/ 12192000 w 12192000"/>
              <a:gd name="connsiteY2" fmla="*/ 6857999 h 6857999"/>
              <a:gd name="connsiteX3" fmla="*/ 0 w 12192000"/>
              <a:gd name="connsiteY3" fmla="*/ 6857999 h 6857999"/>
            </a:gdLst>
            <a:ahLst/>
            <a:cxnLst>
              <a:cxn ang="0">
                <a:pos x="connsiteX0" y="connsiteY0"/>
              </a:cxn>
              <a:cxn ang="0">
                <a:pos x="connsiteX1" y="connsiteY1"/>
              </a:cxn>
              <a:cxn ang="0">
                <a:pos x="connsiteX2" y="connsiteY2"/>
              </a:cxn>
              <a:cxn ang="0">
                <a:pos x="connsiteX3" y="connsiteY3"/>
              </a:cxn>
            </a:cxnLst>
            <a:rect l="l" t="t" r="r" b="b"/>
            <a:pathLst>
              <a:path w="12192000" h="6857999">
                <a:moveTo>
                  <a:pt x="0" y="0"/>
                </a:moveTo>
                <a:lnTo>
                  <a:pt x="12192000" y="0"/>
                </a:lnTo>
                <a:lnTo>
                  <a:pt x="12192000" y="6857999"/>
                </a:lnTo>
                <a:lnTo>
                  <a:pt x="0" y="6857999"/>
                </a:lnTo>
                <a:close/>
              </a:path>
            </a:pathLst>
          </a:custGeom>
        </p:spPr>
      </p:pic>
      <p:sp>
        <p:nvSpPr>
          <p:cNvPr id="5" name="Rectangle 4">
            <a:extLst>
              <a:ext uri="{C183D7F6-B498-43B3-948B-1728B52AA6E4}">
                <adec:decorative xmlns:adec="http://schemas.microsoft.com/office/drawing/2017/decorative" val="1"/>
              </a:ext>
            </a:extLst>
          </p:cNvPr>
          <p:cNvSpPr/>
          <p:nvPr/>
        </p:nvSpPr>
        <p:spPr>
          <a:xfrm>
            <a:off x="0" y="0"/>
            <a:ext cx="12192000" cy="6858000"/>
          </a:xfrm>
          <a:prstGeom prst="rect">
            <a:avLst/>
          </a:prstGeom>
          <a:gradFill flip="none" rotWithShape="0">
            <a:gsLst>
              <a:gs pos="52000">
                <a:srgbClr val="1F2229">
                  <a:alpha val="60000"/>
                </a:srgbClr>
              </a:gs>
              <a:gs pos="7000">
                <a:srgbClr val="1F2229">
                  <a:alpha val="91765"/>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1" name="Group 20">
            <a:extLst>
              <a:ext uri="{C183D7F6-B498-43B3-948B-1728B52AA6E4}">
                <adec:decorative xmlns:adec="http://schemas.microsoft.com/office/drawing/2017/decorative" val="1"/>
              </a:ext>
            </a:extLst>
          </p:cNvPr>
          <p:cNvGrpSpPr/>
          <p:nvPr/>
        </p:nvGrpSpPr>
        <p:grpSpPr>
          <a:xfrm>
            <a:off x="2757714" y="1626921"/>
            <a:ext cx="6676572" cy="3604160"/>
            <a:chOff x="2162629" y="1305681"/>
            <a:chExt cx="7866742" cy="4246640"/>
          </a:xfrm>
        </p:grpSpPr>
        <p:sp>
          <p:nvSpPr>
            <p:cNvPr id="17" name="Oval 16"/>
            <p:cNvSpPr/>
            <p:nvPr/>
          </p:nvSpPr>
          <p:spPr>
            <a:xfrm>
              <a:off x="5782715" y="1305681"/>
              <a:ext cx="4246656" cy="4246640"/>
            </a:xfrm>
            <a:prstGeom prst="ellipse">
              <a:avLst/>
            </a:prstGeom>
            <a:solidFill>
              <a:srgbClr val="43CDD9">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p:cNvSpPr/>
            <p:nvPr/>
          </p:nvSpPr>
          <p:spPr>
            <a:xfrm>
              <a:off x="2162629" y="1305681"/>
              <a:ext cx="4246656" cy="4246640"/>
            </a:xfrm>
            <a:prstGeom prst="ellipse">
              <a:avLst/>
            </a:prstGeom>
            <a:solidFill>
              <a:srgbClr val="43CDD9">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6" name="Oval 15">
            <a:extLst>
              <a:ext uri="{C183D7F6-B498-43B3-948B-1728B52AA6E4}">
                <adec:decorative xmlns:adec="http://schemas.microsoft.com/office/drawing/2017/decorative" val="1"/>
              </a:ext>
            </a:extLst>
          </p:cNvPr>
          <p:cNvSpPr/>
          <p:nvPr/>
        </p:nvSpPr>
        <p:spPr>
          <a:xfrm>
            <a:off x="3456507" y="789512"/>
            <a:ext cx="5278993" cy="5278976"/>
          </a:xfrm>
          <a:prstGeom prst="ellips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9" name="Oval 18">
            <a:extLst>
              <a:ext uri="{C183D7F6-B498-43B3-948B-1728B52AA6E4}">
                <adec:decorative xmlns:adec="http://schemas.microsoft.com/office/drawing/2017/decorative" val="1"/>
              </a:ext>
            </a:extLst>
          </p:cNvPr>
          <p:cNvSpPr/>
          <p:nvPr/>
        </p:nvSpPr>
        <p:spPr>
          <a:xfrm>
            <a:off x="3879010" y="1212017"/>
            <a:ext cx="4433981" cy="4433966"/>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3" name="TextBox 12"/>
          <p:cNvSpPr txBox="1"/>
          <p:nvPr/>
        </p:nvSpPr>
        <p:spPr>
          <a:xfrm>
            <a:off x="4381588" y="3059668"/>
            <a:ext cx="3428824" cy="738664"/>
          </a:xfrm>
          <a:prstGeom prst="rect">
            <a:avLst/>
          </a:prstGeom>
          <a:noFill/>
        </p:spPr>
        <p:txBody>
          <a:bodyPr wrap="none" lIns="0" tIns="0" rIns="0" bIns="0" rtlCol="0">
            <a:spAutoFit/>
          </a:bodyPr>
          <a:lstStyle/>
          <a:p>
            <a:pPr algn="ctr">
              <a:tabLst>
                <a:tab pos="347663" algn="l"/>
              </a:tabLst>
            </a:pPr>
            <a:r>
              <a:rPr lang="en-US" sz="4800" b="1" dirty="0">
                <a:solidFill>
                  <a:srgbClr val="FFFFFF"/>
                </a:solidFill>
                <a:latin typeface="+mj-lt"/>
              </a:rPr>
              <a:t>THANK YOU</a:t>
            </a:r>
          </a:p>
        </p:txBody>
      </p:sp>
      <p:pic>
        <p:nvPicPr>
          <p:cNvPr id="10" name="Picture 9" descr="This is an icon that reads &quot;24Slides.&quot;">
            <a:hlinkClick r:id="rId3"/>
            <a:extLst>
              <a:ext uri="{FF2B5EF4-FFF2-40B4-BE49-F238E27FC236}">
                <a16:creationId xmlns:a16="http://schemas.microsoft.com/office/drawing/2014/main" id="{E88D3554-2B38-7045-B778-76FB3465B801}"/>
              </a:ext>
            </a:extLst>
          </p:cNvPr>
          <p:cNvPicPr>
            <a:picLocks noChangeAspect="1"/>
          </p:cNvPicPr>
          <p:nvPr/>
        </p:nvPicPr>
        <p:blipFill>
          <a:blip r:embed="rId4"/>
          <a:stretch>
            <a:fillRect/>
          </a:stretch>
        </p:blipFill>
        <p:spPr>
          <a:xfrm>
            <a:off x="5581650" y="6336441"/>
            <a:ext cx="1028700" cy="293902"/>
          </a:xfrm>
          <a:prstGeom prst="rect">
            <a:avLst/>
          </a:prstGeom>
          <a:effectLst/>
        </p:spPr>
      </p:pic>
      <p:sp>
        <p:nvSpPr>
          <p:cNvPr id="2" name="Title 1" hidden="1">
            <a:extLst>
              <a:ext uri="{FF2B5EF4-FFF2-40B4-BE49-F238E27FC236}">
                <a16:creationId xmlns:a16="http://schemas.microsoft.com/office/drawing/2014/main" id="{10E603A3-B905-4FE4-AF3D-7ABD07598BAD}"/>
              </a:ext>
            </a:extLst>
          </p:cNvPr>
          <p:cNvSpPr>
            <a:spLocks noGrp="1"/>
          </p:cNvSpPr>
          <p:nvPr>
            <p:ph type="title"/>
          </p:nvPr>
        </p:nvSpPr>
        <p:spPr/>
        <p:txBody>
          <a:bodyPr/>
          <a:lstStyle/>
          <a:p>
            <a:r>
              <a:rPr lang="en-US" dirty="0"/>
              <a:t>Slide 11</a:t>
            </a:r>
          </a:p>
        </p:txBody>
      </p:sp>
    </p:spTree>
    <p:extLst>
      <p:ext uri="{BB962C8B-B14F-4D97-AF65-F5344CB8AC3E}">
        <p14:creationId xmlns:p14="http://schemas.microsoft.com/office/powerpoint/2010/main" val="14494238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60000">
              <a:srgbClr val="FFFFFF"/>
            </a:gs>
            <a:gs pos="86000">
              <a:schemeClr val="bg1">
                <a:alpha val="69000"/>
              </a:schemeClr>
            </a:gs>
            <a:gs pos="95000">
              <a:schemeClr val="bg1">
                <a:alpha val="69000"/>
              </a:schemeClr>
            </a:gs>
            <a:gs pos="0">
              <a:srgbClr val="1F2229">
                <a:alpha val="91765"/>
              </a:srgbClr>
            </a:gs>
          </a:gsLst>
          <a:lin ang="16200000" scaled="1"/>
        </a:gradFill>
        <a:effectLst/>
      </p:bgPr>
    </p:bg>
    <p:spTree>
      <p:nvGrpSpPr>
        <p:cNvPr id="1" name=""/>
        <p:cNvGrpSpPr/>
        <p:nvPr/>
      </p:nvGrpSpPr>
      <p:grpSpPr>
        <a:xfrm>
          <a:off x="0" y="0"/>
          <a:ext cx="0" cy="0"/>
          <a:chOff x="0" y="0"/>
          <a:chExt cx="0" cy="0"/>
        </a:xfrm>
      </p:grpSpPr>
      <p:pic>
        <p:nvPicPr>
          <p:cNvPr id="12" name="Picture 11" descr="A black and white photo of a city&#10;&#10;Description automatically generated">
            <a:extLst>
              <a:ext uri="{FF2B5EF4-FFF2-40B4-BE49-F238E27FC236}">
                <a16:creationId xmlns:a16="http://schemas.microsoft.com/office/drawing/2014/main" id="{7761D312-4807-4BEF-8B10-590BC785EB46}"/>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5" name="Rectangle 4">
            <a:extLst>
              <a:ext uri="{C183D7F6-B498-43B3-948B-1728B52AA6E4}">
                <adec:decorative xmlns:adec="http://schemas.microsoft.com/office/drawing/2017/decorative" val="1"/>
              </a:ext>
            </a:extLst>
          </p:cNvPr>
          <p:cNvSpPr/>
          <p:nvPr/>
        </p:nvSpPr>
        <p:spPr>
          <a:xfrm>
            <a:off x="0" y="0"/>
            <a:ext cx="12192000" cy="6858000"/>
          </a:xfrm>
          <a:prstGeom prst="rect">
            <a:avLst/>
          </a:prstGeom>
          <a:gradFill flip="none" rotWithShape="0">
            <a:gsLst>
              <a:gs pos="62000">
                <a:srgbClr val="1F2229">
                  <a:alpha val="60000"/>
                </a:srgbClr>
              </a:gs>
              <a:gs pos="51000">
                <a:srgbClr val="1F2229">
                  <a:alpha val="91765"/>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Oval 15">
            <a:extLst>
              <a:ext uri="{C183D7F6-B498-43B3-948B-1728B52AA6E4}">
                <adec:decorative xmlns:adec="http://schemas.microsoft.com/office/drawing/2017/decorative" val="1"/>
              </a:ext>
            </a:extLst>
          </p:cNvPr>
          <p:cNvSpPr/>
          <p:nvPr/>
        </p:nvSpPr>
        <p:spPr>
          <a:xfrm>
            <a:off x="3456503" y="789512"/>
            <a:ext cx="5278993" cy="5278976"/>
          </a:xfrm>
          <a:prstGeom prst="ellipse">
            <a:avLst/>
          </a:prstGeom>
          <a:solidFill>
            <a:schemeClr val="tx2">
              <a:lumMod val="60000"/>
              <a:lumOff val="4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3" name="TextBox 12"/>
          <p:cNvSpPr txBox="1"/>
          <p:nvPr/>
        </p:nvSpPr>
        <p:spPr>
          <a:xfrm>
            <a:off x="4464947" y="3059668"/>
            <a:ext cx="3262111" cy="738664"/>
          </a:xfrm>
          <a:prstGeom prst="rect">
            <a:avLst/>
          </a:prstGeom>
          <a:noFill/>
        </p:spPr>
        <p:txBody>
          <a:bodyPr wrap="none" lIns="0" tIns="0" rIns="0" bIns="0" rtlCol="0">
            <a:spAutoFit/>
          </a:bodyPr>
          <a:lstStyle/>
          <a:p>
            <a:pPr algn="ctr">
              <a:tabLst>
                <a:tab pos="347663" algn="l"/>
              </a:tabLst>
            </a:pPr>
            <a:r>
              <a:rPr lang="en-US" sz="4800" b="1" dirty="0">
                <a:solidFill>
                  <a:srgbClr val="FFFFFF"/>
                </a:solidFill>
                <a:latin typeface="+mj-lt"/>
              </a:rPr>
              <a:t>Questions?</a:t>
            </a:r>
          </a:p>
        </p:txBody>
      </p:sp>
      <p:sp>
        <p:nvSpPr>
          <p:cNvPr id="2" name="Title 1" hidden="1">
            <a:extLst>
              <a:ext uri="{FF2B5EF4-FFF2-40B4-BE49-F238E27FC236}">
                <a16:creationId xmlns:a16="http://schemas.microsoft.com/office/drawing/2014/main" id="{10E603A3-B905-4FE4-AF3D-7ABD07598BAD}"/>
              </a:ext>
            </a:extLst>
          </p:cNvPr>
          <p:cNvSpPr>
            <a:spLocks noGrp="1"/>
          </p:cNvSpPr>
          <p:nvPr>
            <p:ph type="title"/>
          </p:nvPr>
        </p:nvSpPr>
        <p:spPr/>
        <p:txBody>
          <a:bodyPr/>
          <a:lstStyle/>
          <a:p>
            <a:r>
              <a:rPr lang="en-US" dirty="0"/>
              <a:t>Slide 11</a:t>
            </a:r>
          </a:p>
        </p:txBody>
      </p:sp>
    </p:spTree>
    <p:extLst>
      <p:ext uri="{BB962C8B-B14F-4D97-AF65-F5344CB8AC3E}">
        <p14:creationId xmlns:p14="http://schemas.microsoft.com/office/powerpoint/2010/main" val="2863586749"/>
      </p:ext>
    </p:extLst>
  </p:cSld>
  <p:clrMapOvr>
    <a:masterClrMapping/>
  </p:clrMapOvr>
</p:sld>
</file>

<file path=ppt/theme/theme1.xml><?xml version="1.0" encoding="utf-8"?>
<a:theme xmlns:a="http://schemas.openxmlformats.org/drawingml/2006/main" name="Office Theme">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Modern 01">
      <a:majorFont>
        <a:latin typeface="Century Gothic"/>
        <a:ea typeface=""/>
        <a:cs typeface=""/>
      </a:majorFont>
      <a:minorFont>
        <a:latin typeface="Segoe UI Ligh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icrosoft_Data_Driven_Financial_Corporate.potx" id="{AF0BB5A1-6D8A-4FE6-8E42-5BDD7830AEFF}" vid="{0057B11C-41A7-4209-873B-0AFB0F6811B1}"/>
    </a:ext>
  </a:extLst>
</a:theme>
</file>

<file path=ppt/theme/theme2.xml><?xml version="1.0" encoding="utf-8"?>
<a:theme xmlns:a="http://schemas.openxmlformats.org/drawingml/2006/main" name="Financial_PitchDeck_MO-v6">
  <a:themeElements>
    <a:clrScheme name="Custom 23">
      <a:dk1>
        <a:srgbClr val="006F83"/>
      </a:dk1>
      <a:lt1>
        <a:srgbClr val="FFFFFF"/>
      </a:lt1>
      <a:dk2>
        <a:srgbClr val="4D4D4D"/>
      </a:dk2>
      <a:lt2>
        <a:srgbClr val="DED8A4"/>
      </a:lt2>
      <a:accent1>
        <a:srgbClr val="DED8A4"/>
      </a:accent1>
      <a:accent2>
        <a:srgbClr val="790000"/>
      </a:accent2>
      <a:accent3>
        <a:srgbClr val="969959"/>
      </a:accent3>
      <a:accent4>
        <a:srgbClr val="32A1A6"/>
      </a:accent4>
      <a:accent5>
        <a:srgbClr val="606032"/>
      </a:accent5>
      <a:accent6>
        <a:srgbClr val="3C8C41"/>
      </a:accent6>
      <a:hlink>
        <a:srgbClr val="006F83"/>
      </a:hlink>
      <a:folHlink>
        <a:srgbClr val="006F83"/>
      </a:folHlink>
    </a:clrScheme>
    <a:fontScheme name="Custom 6">
      <a:majorFont>
        <a:latin typeface="Tahoma"/>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Financial_PitchDeck_MO-v9.potx" id="{820F9BC6-2104-41E8-96A2-06EB0E096381}" vid="{2EBC7BB1-4618-4348-8B7A-B007822DF367}"/>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Data-driven presentation, from 24Slides</Template>
  <TotalTime>0</TotalTime>
  <Words>443</Words>
  <Application>Microsoft Office PowerPoint</Application>
  <PresentationFormat>Widescreen</PresentationFormat>
  <Paragraphs>43</Paragraphs>
  <Slides>9</Slides>
  <Notes>0</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9</vt:i4>
      </vt:variant>
    </vt:vector>
  </HeadingPairs>
  <TitlesOfParts>
    <vt:vector size="19" baseType="lpstr">
      <vt:lpstr>Arial</vt:lpstr>
      <vt:lpstr>Calibri</vt:lpstr>
      <vt:lpstr>Century Gothic</vt:lpstr>
      <vt:lpstr>Open Sans</vt:lpstr>
      <vt:lpstr>Segoe UI Light</vt:lpstr>
      <vt:lpstr>Tahoma</vt:lpstr>
      <vt:lpstr>Times New Roman</vt:lpstr>
      <vt:lpstr>Wingdings</vt:lpstr>
      <vt:lpstr>Office Theme</vt:lpstr>
      <vt:lpstr>Financial_PitchDeck_MO-v6</vt:lpstr>
      <vt:lpstr>Slide 1</vt:lpstr>
      <vt:lpstr>Slide 3</vt:lpstr>
      <vt:lpstr>COIN NINJA</vt:lpstr>
      <vt:lpstr>COIN DRAG</vt:lpstr>
      <vt:lpstr>COIN MATCH</vt:lpstr>
      <vt:lpstr>Slide 11</vt:lpstr>
      <vt:lpstr>SUMMARY</vt:lpstr>
      <vt:lpstr>Slide 11</vt:lpstr>
      <vt:lpstr>Slide 11</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2018-11-29T21:39:09Z</dcterms:created>
  <dcterms:modified xsi:type="dcterms:W3CDTF">2018-11-30T15:30:01Z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v-abdarl@microsoft.com</vt:lpwstr>
  </property>
  <property fmtid="{D5CDD505-2E9C-101B-9397-08002B2CF9AE}" pid="5" name="MSIP_Label_f42aa342-8706-4288-bd11-ebb85995028c_SetDate">
    <vt:lpwstr>2018-11-28T19:57:57.0463439Z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